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2"/>
  </p:notes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5143500" type="screen16x9"/>
  <p:notesSz cx="6858000" cy="9144000"/>
  <p:embeddedFontLst>
    <p:embeddedFont>
      <p:font typeface="PT Sans Narrow" panose="020B0604020202020204" charset="-18"/>
      <p:regular r:id="rId23"/>
      <p:bold r:id="rId24"/>
    </p:embeddedFont>
    <p:embeddedFont>
      <p:font typeface="Open Sans" panose="020B060402020202020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96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991765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1246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5e26f26861_0_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5e26f26861_0_1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dilara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4537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5e26f26861_0_2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5e26f26861_0_2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amy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949377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5e26f26861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5e26f26861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amy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272287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5e26f26861_0_1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5e26f26861_0_1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amy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0252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5e26f26861_0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5e26f26861_0_1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amy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612967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5e26f26861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5e26f26861_0_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amy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092594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5e26f26861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5e26f26861_0_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nadia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612776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5e26f26861_0_2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5e26f26861_0_2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nadia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481873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5e26f26861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5e26f26861_0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nadia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273393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5e26f26861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5e26f26861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nadia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82321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5e26f26861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5e26f26861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Cynthia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1625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5e26f26861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5e26f26861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cynthia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36902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e26f26861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e26f26861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Cynthia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4998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5e26f26861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5e26f26861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cynthia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1447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5e26f26861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5e26f26861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dilara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23044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5e26f26861_0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5e26f26861_0_1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dilara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2442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5e26f26861_0_2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5e26f26861_0_2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dilara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2717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5e26f26861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5e26f26861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dilara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33292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7530"/>
            <a:ext cx="9599999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039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265500" y="544850"/>
            <a:ext cx="4045200" cy="431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3040"/>
          </a:p>
          <a:p>
            <a:pPr marL="457200" lvl="0" indent="-396240" algn="l" rtl="0">
              <a:spcBef>
                <a:spcPts val="0"/>
              </a:spcBef>
              <a:spcAft>
                <a:spcPts val="0"/>
              </a:spcAft>
              <a:buSzPts val="2640"/>
              <a:buChar char="-"/>
            </a:pPr>
            <a:r>
              <a:rPr lang="nl" sz="2640"/>
              <a:t>public service association</a:t>
            </a:r>
            <a:endParaRPr sz="2640"/>
          </a:p>
          <a:p>
            <a:pPr marL="457200" lvl="0" indent="-396240" algn="l" rtl="0">
              <a:spcBef>
                <a:spcPts val="0"/>
              </a:spcBef>
              <a:spcAft>
                <a:spcPts val="0"/>
              </a:spcAft>
              <a:buSzPts val="2640"/>
              <a:buChar char="-"/>
            </a:pPr>
            <a:r>
              <a:rPr lang="nl" sz="2640"/>
              <a:t>profit-making associations</a:t>
            </a:r>
            <a:endParaRPr sz="2640"/>
          </a:p>
          <a:p>
            <a:pPr marL="457200" lvl="0" indent="-396240" algn="l" rtl="0">
              <a:spcBef>
                <a:spcPts val="0"/>
              </a:spcBef>
              <a:spcAft>
                <a:spcPts val="0"/>
              </a:spcAft>
              <a:buSzPts val="2640"/>
              <a:buChar char="-"/>
            </a:pPr>
            <a:r>
              <a:rPr lang="nl" sz="2640"/>
              <a:t>private companies </a:t>
            </a:r>
            <a:endParaRPr sz="264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4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4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4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2740"/>
              <a:t>State the different missions of the home care interlocutors and authorities</a:t>
            </a:r>
            <a:endParaRPr sz="2740"/>
          </a:p>
        </p:txBody>
      </p:sp>
      <p:sp>
        <p:nvSpPr>
          <p:cNvPr id="114" name="Google Shape;114;p2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377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100"/>
              <a:t>How are communications between the different people involved in the home carried out? </a:t>
            </a:r>
            <a:endParaRPr sz="3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100"/>
              <a:t>Who coordinates the care? </a:t>
            </a:r>
            <a:endParaRPr sz="3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100"/>
              <a:t>the life project, individualized project?</a:t>
            </a:r>
            <a:endParaRPr sz="3100"/>
          </a:p>
        </p:txBody>
      </p:sp>
      <p:sp>
        <p:nvSpPr>
          <p:cNvPr id="120" name="Google Shape;120;p22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nl" sz="3333"/>
              <a:t>How many patients does the nurse visit a day on average?</a:t>
            </a:r>
            <a:endParaRPr sz="3333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"/>
          <p:cNvSpPr txBox="1">
            <a:spLocks noGrp="1"/>
          </p:cNvSpPr>
          <p:nvPr>
            <p:ph type="title"/>
          </p:nvPr>
        </p:nvSpPr>
        <p:spPr>
          <a:xfrm>
            <a:off x="265500" y="259500"/>
            <a:ext cx="4045200" cy="430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nl" sz="2555"/>
              <a:t>a- How is the time spent working with people calculated?</a:t>
            </a:r>
            <a:endParaRPr sz="2555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nl" sz="2555"/>
              <a:t>b- Are travel times counted in the employee's working time?</a:t>
            </a:r>
            <a:endParaRPr sz="2555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nl" sz="2555"/>
              <a:t>c- Does the employee use his or her own car or a company car?</a:t>
            </a:r>
            <a:endParaRPr sz="2555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3000"/>
          </a:p>
        </p:txBody>
      </p:sp>
      <p:sp>
        <p:nvSpPr>
          <p:cNvPr id="131" name="Google Shape;131;p2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5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What procedures can nurses or health care aides provide?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28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What are the differences between the duties of the nurse and the home health aide?</a:t>
            </a:r>
            <a:endParaRPr sz="3000"/>
          </a:p>
        </p:txBody>
      </p:sp>
      <p:sp>
        <p:nvSpPr>
          <p:cNvPr id="142" name="Google Shape;142;p2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7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235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100"/>
              <a:t>Specify the roles and training of social workers, home health aides</a:t>
            </a:r>
            <a:endParaRPr sz="3100"/>
          </a:p>
        </p:txBody>
      </p:sp>
      <p:sp>
        <p:nvSpPr>
          <p:cNvPr id="148" name="Google Shape;148;p2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8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259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100"/>
              <a:t>What degrees or qualifications are required to work in home care services?</a:t>
            </a:r>
            <a:endParaRPr sz="3100"/>
          </a:p>
        </p:txBody>
      </p:sp>
      <p:sp>
        <p:nvSpPr>
          <p:cNvPr id="154" name="Google Shape;154;p28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232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100"/>
              <a:t>What is the average salary for a nurse, a home health aide and a home health aide?</a:t>
            </a:r>
            <a:endParaRPr sz="3100"/>
          </a:p>
        </p:txBody>
      </p:sp>
      <p:sp>
        <p:nvSpPr>
          <p:cNvPr id="160" name="Google Shape;160;p2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0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256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100"/>
              <a:t>What is the average working week for the different categories of staff working in home care?</a:t>
            </a:r>
            <a:endParaRPr sz="3100"/>
          </a:p>
        </p:txBody>
      </p:sp>
      <p:sp>
        <p:nvSpPr>
          <p:cNvPr id="166" name="Google Shape;166;p3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Erasmus + France</a:t>
            </a:r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Home care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1"/>
          <p:cNvSpPr txBox="1">
            <a:spLocks noGrp="1"/>
          </p:cNvSpPr>
          <p:nvPr>
            <p:ph type="title"/>
          </p:nvPr>
        </p:nvSpPr>
        <p:spPr>
          <a:xfrm>
            <a:off x="311700" y="300250"/>
            <a:ext cx="8571300" cy="145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100"/>
              <a:t>I</a:t>
            </a:r>
            <a:r>
              <a:rPr lang="nl" sz="3433"/>
              <a:t>s meal assistance or meal preparation offered in the home? If so, how long does it take to meet the demand? Who does it?</a:t>
            </a:r>
            <a:endParaRPr sz="3433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299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27197"/>
              <a:buNone/>
            </a:pPr>
            <a:r>
              <a:rPr lang="nl" sz="3640"/>
              <a:t>Do student have a working experience in a home care ? </a:t>
            </a:r>
            <a:endParaRPr sz="3640"/>
          </a:p>
          <a:p>
            <a:pPr marL="457200" lvl="0" indent="-436626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nl" sz="3640"/>
              <a:t>how often? </a:t>
            </a:r>
            <a:endParaRPr sz="3640"/>
          </a:p>
          <a:p>
            <a:pPr marL="457200" lvl="0" indent="-436626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nl" sz="3640"/>
              <a:t>How is that organized</a:t>
            </a:r>
            <a:endParaRPr sz="3640"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rgbClr val="5E5E5E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150">
              <a:solidFill>
                <a:srgbClr val="5E5E5E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2. how is home care organized in each country ?</a:t>
            </a:r>
            <a:endParaRPr/>
          </a:p>
        </p:txBody>
      </p:sp>
      <p:sp>
        <p:nvSpPr>
          <p:cNvPr id="79" name="Google Shape;79;p15"/>
          <p:cNvSpPr txBox="1"/>
          <p:nvPr/>
        </p:nvSpPr>
        <p:spPr>
          <a:xfrm>
            <a:off x="516900" y="2125975"/>
            <a:ext cx="816090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rgbClr val="33333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0" y="284275"/>
            <a:ext cx="4674000" cy="442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nl" sz="4044"/>
              <a:t>How is home care funded?</a:t>
            </a:r>
            <a:endParaRPr sz="4044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nl" sz="3266"/>
              <a:t>What is the cost of home care to patients?</a:t>
            </a:r>
            <a:endParaRPr sz="3266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nl" sz="3266"/>
              <a:t>Describe the major aids or services that support home care</a:t>
            </a:r>
            <a:endParaRPr sz="3266"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rgbClr val="11111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200"/>
              </a:spcAft>
              <a:buNone/>
            </a:pPr>
            <a:endParaRPr sz="1200">
              <a:solidFill>
                <a:srgbClr val="20212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22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600"/>
              <a:t>Is home care available to all patients who need it?</a:t>
            </a:r>
            <a:endParaRPr sz="3600"/>
          </a:p>
        </p:txBody>
      </p:sp>
      <p:sp>
        <p:nvSpPr>
          <p:cNvPr id="91" name="Google Shape;91;p1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296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3640"/>
              <a:t>Who is the target audience for home care? </a:t>
            </a:r>
            <a:endParaRPr sz="364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3640"/>
              <a:t>Families, disabled, elderly dependents?</a:t>
            </a:r>
            <a:endParaRPr sz="3640"/>
          </a:p>
        </p:txBody>
      </p:sp>
      <p:sp>
        <p:nvSpPr>
          <p:cNvPr id="97" name="Google Shape;97;p18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369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3540"/>
              <a:t>If there is a specific service for the disabled, explain : </a:t>
            </a:r>
            <a:endParaRPr sz="3040"/>
          </a:p>
          <a:p>
            <a:pPr marL="457200" lvl="0" indent="-421640" algn="l" rtl="0">
              <a:spcBef>
                <a:spcPts val="0"/>
              </a:spcBef>
              <a:spcAft>
                <a:spcPts val="0"/>
              </a:spcAft>
              <a:buSzPts val="3040"/>
              <a:buChar char="-"/>
            </a:pPr>
            <a:r>
              <a:rPr lang="nl" sz="3040"/>
              <a:t>the missions </a:t>
            </a:r>
            <a:endParaRPr sz="3040"/>
          </a:p>
          <a:p>
            <a:pPr marL="457200" lvl="0" indent="-421640" algn="l" rtl="0">
              <a:spcBef>
                <a:spcPts val="0"/>
              </a:spcBef>
              <a:spcAft>
                <a:spcPts val="0"/>
              </a:spcAft>
              <a:buSzPts val="3040"/>
              <a:buChar char="-"/>
            </a:pPr>
            <a:r>
              <a:rPr lang="nl" sz="3040"/>
              <a:t>the functioning </a:t>
            </a:r>
            <a:endParaRPr sz="3040"/>
          </a:p>
          <a:p>
            <a:pPr marL="457200" lvl="0" indent="-421640" algn="l" rtl="0">
              <a:spcBef>
                <a:spcPts val="0"/>
              </a:spcBef>
              <a:spcAft>
                <a:spcPts val="0"/>
              </a:spcAft>
              <a:buSzPts val="3040"/>
              <a:buChar char="-"/>
            </a:pPr>
            <a:r>
              <a:rPr lang="nl" sz="3040"/>
              <a:t>the proposed services</a:t>
            </a:r>
            <a:endParaRPr sz="3040"/>
          </a:p>
          <a:p>
            <a:pPr marL="457200" lvl="0" indent="-421640" algn="l" rtl="0">
              <a:spcBef>
                <a:spcPts val="0"/>
              </a:spcBef>
              <a:spcAft>
                <a:spcPts val="0"/>
              </a:spcAft>
              <a:buSzPts val="3040"/>
              <a:buChar char="-"/>
            </a:pPr>
            <a:r>
              <a:rPr lang="nl" sz="3040"/>
              <a:t>their pricing</a:t>
            </a:r>
            <a:endParaRPr sz="3040"/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lang="nl" sz="3040"/>
              <a:t>What are the structures that manage home care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Microsoft Office PowerPoint</Application>
  <PresentationFormat>Předvádění na obrazovce (16:9)</PresentationFormat>
  <Paragraphs>60</Paragraphs>
  <Slides>20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PT Sans Narrow</vt:lpstr>
      <vt:lpstr>Open Sans</vt:lpstr>
      <vt:lpstr>Tropic</vt:lpstr>
      <vt:lpstr>Prezentace aplikace PowerPoint</vt:lpstr>
      <vt:lpstr>Erasmus + France</vt:lpstr>
      <vt:lpstr>Do student have a working experience in a home care ?  how often?  How is that organized</vt:lpstr>
      <vt:lpstr>2. how is home care organized in each country ?</vt:lpstr>
      <vt:lpstr>How is home care funded? What is the cost of home care to patients? Describe the major aids or services that support home care </vt:lpstr>
      <vt:lpstr>Is home care available to all patients who need it?</vt:lpstr>
      <vt:lpstr>Who is the target audience for home care?  Families, disabled, elderly dependents?</vt:lpstr>
      <vt:lpstr>If there is a specific service for the disabled, explain :  the missions  the functioning  the proposed services their pricing</vt:lpstr>
      <vt:lpstr>What are the structures that manage home care </vt:lpstr>
      <vt:lpstr> public service association profit-making associations private companies     State the different missions of the home care interlocutors and authorities</vt:lpstr>
      <vt:lpstr>How are communications between the different people involved in the home carried out?   Who coordinates the care?  the life project, individualized project?</vt:lpstr>
      <vt:lpstr>How many patients does the nurse visit a day on average? </vt:lpstr>
      <vt:lpstr>a- How is the time spent working with people calculated? b- Are travel times counted in the employee's working time? c- Does the employee use his or her own car or a company car? </vt:lpstr>
      <vt:lpstr>What procedures can nurses or health care aides provide?</vt:lpstr>
      <vt:lpstr>What are the differences between the duties of the nurse and the home health aide?</vt:lpstr>
      <vt:lpstr>Specify the roles and training of social workers, home health aides</vt:lpstr>
      <vt:lpstr>What degrees or qualifications are required to work in home care services?</vt:lpstr>
      <vt:lpstr>What is the average salary for a nurse, a home health aide and a home health aide?</vt:lpstr>
      <vt:lpstr>What is the average working week for the different categories of staff working in home care?</vt:lpstr>
      <vt:lpstr>Is meal assistance or meal preparation offered in the home? If so, how long does it take to meet the demand? Who does it?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 France</dc:title>
  <dc:creator>Stanislava Hanlova</dc:creator>
  <cp:lastModifiedBy>Miluše Matějcová</cp:lastModifiedBy>
  <cp:revision>2</cp:revision>
  <dcterms:modified xsi:type="dcterms:W3CDTF">2023-06-22T08:14:03Z</dcterms:modified>
</cp:coreProperties>
</file>