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19"/>
  </p:notesMasterIdLst>
  <p:handoutMasterIdLst>
    <p:handoutMasterId r:id="rId20"/>
  </p:handoutMasterIdLst>
  <p:sldIdLst>
    <p:sldId id="302" r:id="rId3"/>
    <p:sldId id="256" r:id="rId4"/>
    <p:sldId id="295" r:id="rId5"/>
    <p:sldId id="296" r:id="rId6"/>
    <p:sldId id="297" r:id="rId7"/>
    <p:sldId id="298" r:id="rId8"/>
    <p:sldId id="299" r:id="rId9"/>
    <p:sldId id="300" r:id="rId10"/>
    <p:sldId id="281" r:id="rId11"/>
    <p:sldId id="284" r:id="rId12"/>
    <p:sldId id="283" r:id="rId13"/>
    <p:sldId id="282" r:id="rId14"/>
    <p:sldId id="286" r:id="rId15"/>
    <p:sldId id="291" r:id="rId16"/>
    <p:sldId id="293" r:id="rId17"/>
    <p:sldId id="301" r:id="rId18"/>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67" autoAdjust="0"/>
    <p:restoredTop sz="86455" autoAdjust="0"/>
  </p:normalViewPr>
  <p:slideViewPr>
    <p:cSldViewPr>
      <p:cViewPr varScale="1">
        <p:scale>
          <a:sx n="100" d="100"/>
          <a:sy n="100" d="100"/>
        </p:scale>
        <p:origin x="1536"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07DBBB4D-4978-4D5A-8C79-A2A114C1E19C}" type="datetimeFigureOut">
              <a:rPr lang="fr-FR" smtClean="0"/>
              <a:t>22/06/2023</a:t>
            </a:fld>
            <a:endParaRPr lang="fr-FR"/>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EC1DB09-6DA5-46F1-BEB9-34F64054877C}" type="slidenum">
              <a:rPr lang="fr-FR" smtClean="0"/>
              <a:t>‹#›</a:t>
            </a:fld>
            <a:endParaRPr lang="fr-FR"/>
          </a:p>
        </p:txBody>
      </p:sp>
    </p:spTree>
    <p:extLst>
      <p:ext uri="{BB962C8B-B14F-4D97-AF65-F5344CB8AC3E}">
        <p14:creationId xmlns:p14="http://schemas.microsoft.com/office/powerpoint/2010/main" val="1597514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5" name="PlaceHolder 1"/>
          <p:cNvSpPr>
            <a:spLocks noGrp="1" noRot="1" noChangeAspect="1"/>
          </p:cNvSpPr>
          <p:nvPr>
            <p:ph type="sldImg"/>
          </p:nvPr>
        </p:nvSpPr>
        <p:spPr>
          <a:xfrm>
            <a:off x="846138" y="882650"/>
            <a:ext cx="5800725" cy="4351338"/>
          </a:xfrm>
          <a:prstGeom prst="rect">
            <a:avLst/>
          </a:prstGeom>
        </p:spPr>
        <p:txBody>
          <a:bodyPr lIns="0" tIns="0" rIns="0" bIns="0" anchor="ctr">
            <a:noAutofit/>
          </a:bodyPr>
          <a:lstStyle/>
          <a:p>
            <a:r>
              <a:rPr lang="fr-FR" sz="1800" b="0" strike="noStrike" spc="-1">
                <a:solidFill>
                  <a:srgbClr val="000000"/>
                </a:solidFill>
                <a:latin typeface="Century Gothic"/>
              </a:rPr>
              <a:t>Cliquez pour déplacer la diapo</a:t>
            </a:r>
          </a:p>
        </p:txBody>
      </p:sp>
      <p:sp>
        <p:nvSpPr>
          <p:cNvPr id="146" name="PlaceHolder 2"/>
          <p:cNvSpPr>
            <a:spLocks noGrp="1"/>
          </p:cNvSpPr>
          <p:nvPr>
            <p:ph type="body"/>
          </p:nvPr>
        </p:nvSpPr>
        <p:spPr>
          <a:xfrm>
            <a:off x="749350" y="5513192"/>
            <a:ext cx="5994443" cy="5222819"/>
          </a:xfrm>
          <a:prstGeom prst="rect">
            <a:avLst/>
          </a:prstGeom>
        </p:spPr>
        <p:txBody>
          <a:bodyPr lIns="0" tIns="0" rIns="0" bIns="0">
            <a:noAutofit/>
          </a:bodyPr>
          <a:lstStyle/>
          <a:p>
            <a:r>
              <a:rPr lang="fr-FR" sz="2000" b="0" strike="noStrike" spc="-1">
                <a:latin typeface="Arial"/>
              </a:rPr>
              <a:t>Cliquez pour modifier le format des notes</a:t>
            </a:r>
          </a:p>
        </p:txBody>
      </p:sp>
      <p:sp>
        <p:nvSpPr>
          <p:cNvPr id="147" name="PlaceHolder 3"/>
          <p:cNvSpPr>
            <a:spLocks noGrp="1"/>
          </p:cNvSpPr>
          <p:nvPr>
            <p:ph type="hdr"/>
          </p:nvPr>
        </p:nvSpPr>
        <p:spPr>
          <a:xfrm>
            <a:off x="0" y="0"/>
            <a:ext cx="3251822" cy="579966"/>
          </a:xfrm>
          <a:prstGeom prst="rect">
            <a:avLst/>
          </a:prstGeom>
        </p:spPr>
        <p:txBody>
          <a:bodyPr lIns="0" tIns="0" rIns="0" bIns="0">
            <a:noAutofit/>
          </a:bodyPr>
          <a:lstStyle/>
          <a:p>
            <a:r>
              <a:rPr lang="fr-FR" sz="1400" b="0" strike="noStrike" spc="-1">
                <a:latin typeface="Times New Roman"/>
              </a:rPr>
              <a:t>&lt;en-tête&gt;</a:t>
            </a:r>
          </a:p>
        </p:txBody>
      </p:sp>
      <p:sp>
        <p:nvSpPr>
          <p:cNvPr id="148" name="PlaceHolder 4"/>
          <p:cNvSpPr>
            <a:spLocks noGrp="1"/>
          </p:cNvSpPr>
          <p:nvPr>
            <p:ph type="dt"/>
          </p:nvPr>
        </p:nvSpPr>
        <p:spPr>
          <a:xfrm>
            <a:off x="4241321" y="0"/>
            <a:ext cx="3251822" cy="579966"/>
          </a:xfrm>
          <a:prstGeom prst="rect">
            <a:avLst/>
          </a:prstGeom>
        </p:spPr>
        <p:txBody>
          <a:bodyPr lIns="0" tIns="0" rIns="0" bIns="0">
            <a:noAutofit/>
          </a:bodyPr>
          <a:lstStyle/>
          <a:p>
            <a:pPr algn="r"/>
            <a:r>
              <a:rPr lang="fr-FR" sz="1400" b="0" strike="noStrike" spc="-1">
                <a:latin typeface="Times New Roman"/>
              </a:rPr>
              <a:t>&lt;date/heure&gt;</a:t>
            </a:r>
          </a:p>
        </p:txBody>
      </p:sp>
      <p:sp>
        <p:nvSpPr>
          <p:cNvPr id="149" name="PlaceHolder 5"/>
          <p:cNvSpPr>
            <a:spLocks noGrp="1"/>
          </p:cNvSpPr>
          <p:nvPr>
            <p:ph type="ftr"/>
          </p:nvPr>
        </p:nvSpPr>
        <p:spPr>
          <a:xfrm>
            <a:off x="0" y="11026775"/>
            <a:ext cx="3251822" cy="579966"/>
          </a:xfrm>
          <a:prstGeom prst="rect">
            <a:avLst/>
          </a:prstGeom>
        </p:spPr>
        <p:txBody>
          <a:bodyPr lIns="0" tIns="0" rIns="0" bIns="0" anchor="b">
            <a:noAutofit/>
          </a:bodyPr>
          <a:lstStyle/>
          <a:p>
            <a:r>
              <a:rPr lang="fr-FR" sz="1400" b="0" strike="noStrike" spc="-1">
                <a:latin typeface="Times New Roman"/>
              </a:rPr>
              <a:t>&lt;pied de page&gt;</a:t>
            </a:r>
          </a:p>
        </p:txBody>
      </p:sp>
      <p:sp>
        <p:nvSpPr>
          <p:cNvPr id="150" name="PlaceHolder 6"/>
          <p:cNvSpPr>
            <a:spLocks noGrp="1"/>
          </p:cNvSpPr>
          <p:nvPr>
            <p:ph type="sldNum"/>
          </p:nvPr>
        </p:nvSpPr>
        <p:spPr>
          <a:xfrm>
            <a:off x="4241321" y="11026775"/>
            <a:ext cx="3251822" cy="579966"/>
          </a:xfrm>
          <a:prstGeom prst="rect">
            <a:avLst/>
          </a:prstGeom>
        </p:spPr>
        <p:txBody>
          <a:bodyPr lIns="0" tIns="0" rIns="0" bIns="0" anchor="b">
            <a:noAutofit/>
          </a:bodyPr>
          <a:lstStyle/>
          <a:p>
            <a:pPr algn="r"/>
            <a:fld id="{7124FD4F-C73F-42AF-ADEC-D11DC271BAB2}" type="slidenum">
              <a:rPr lang="fr-FR" sz="1400" b="0" strike="noStrike" spc="-1">
                <a:latin typeface="Times New Roman"/>
              </a:rPr>
              <a:t>‹#›</a:t>
            </a:fld>
            <a:endParaRPr lang="fr-FR" sz="1400" b="0" strike="noStrike" spc="-1">
              <a:latin typeface="Times New Roman"/>
            </a:endParaRPr>
          </a:p>
        </p:txBody>
      </p:sp>
    </p:spTree>
    <p:extLst>
      <p:ext uri="{BB962C8B-B14F-4D97-AF65-F5344CB8AC3E}">
        <p14:creationId xmlns:p14="http://schemas.microsoft.com/office/powerpoint/2010/main" val="2023987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PlaceHolder 1"/>
          <p:cNvSpPr>
            <a:spLocks noGrp="1" noRot="1" noChangeAspect="1"/>
          </p:cNvSpPr>
          <p:nvPr>
            <p:ph type="sldImg"/>
          </p:nvPr>
        </p:nvSpPr>
        <p:spPr>
          <a:xfrm>
            <a:off x="917575" y="744538"/>
            <a:ext cx="4962525" cy="3722687"/>
          </a:xfrm>
          <a:prstGeom prst="rect">
            <a:avLst/>
          </a:prstGeom>
        </p:spPr>
      </p:sp>
      <p:sp>
        <p:nvSpPr>
          <p:cNvPr id="216" name="PlaceHolder 2"/>
          <p:cNvSpPr>
            <a:spLocks noGrp="1"/>
          </p:cNvSpPr>
          <p:nvPr>
            <p:ph type="body"/>
          </p:nvPr>
        </p:nvSpPr>
        <p:spPr>
          <a:xfrm>
            <a:off x="679768" y="4715153"/>
            <a:ext cx="5437783" cy="4466596"/>
          </a:xfrm>
          <a:prstGeom prst="rect">
            <a:avLst/>
          </a:prstGeom>
        </p:spPr>
        <p:txBody>
          <a:bodyPr>
            <a:noAutofit/>
          </a:bodyPr>
          <a:lstStyle/>
          <a:p>
            <a:endParaRPr lang="fr-FR" sz="2000" b="0" strike="noStrike" spc="-1">
              <a:latin typeface="Arial"/>
            </a:endParaRPr>
          </a:p>
        </p:txBody>
      </p:sp>
      <p:sp>
        <p:nvSpPr>
          <p:cNvPr id="217" name="TextShape 3"/>
          <p:cNvSpPr txBox="1"/>
          <p:nvPr/>
        </p:nvSpPr>
        <p:spPr>
          <a:xfrm>
            <a:off x="3850589" y="9428743"/>
            <a:ext cx="2945302" cy="495941"/>
          </a:xfrm>
          <a:prstGeom prst="rect">
            <a:avLst/>
          </a:prstGeom>
          <a:noFill/>
          <a:ln>
            <a:noFill/>
          </a:ln>
        </p:spPr>
        <p:txBody>
          <a:bodyPr anchor="b">
            <a:noAutofit/>
          </a:bodyPr>
          <a:lstStyle/>
          <a:p>
            <a:pPr algn="r">
              <a:lnSpc>
                <a:spcPct val="100000"/>
              </a:lnSpc>
            </a:pPr>
            <a:fld id="{0883B031-73EF-4CD8-82EF-8E91A1E0BAD1}" type="slidenum">
              <a:rPr lang="fr-FR" sz="1200" b="0" strike="noStrike" spc="-1">
                <a:solidFill>
                  <a:srgbClr val="000000"/>
                </a:solidFill>
                <a:latin typeface="+mn-lt"/>
                <a:ea typeface="+mn-ea"/>
              </a:rPr>
              <a:t>2</a:t>
            </a:fld>
            <a:endParaRPr lang="fr-FR" sz="1200" b="0" strike="noStrike" spc="-1">
              <a:latin typeface="Times New Roman"/>
            </a:endParaRPr>
          </a:p>
        </p:txBody>
      </p:sp>
    </p:spTree>
    <p:extLst>
      <p:ext uri="{BB962C8B-B14F-4D97-AF65-F5344CB8AC3E}">
        <p14:creationId xmlns:p14="http://schemas.microsoft.com/office/powerpoint/2010/main" val="23812221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846138" y="882650"/>
            <a:ext cx="5800725" cy="4351338"/>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idx="10"/>
          </p:nvPr>
        </p:nvSpPr>
        <p:spPr/>
        <p:txBody>
          <a:bodyPr/>
          <a:lstStyle/>
          <a:p>
            <a:pPr algn="r"/>
            <a:fld id="{7124FD4F-C73F-42AF-ADEC-D11DC271BAB2}" type="slidenum">
              <a:rPr lang="fr-FR" sz="1400" b="0" strike="noStrike" spc="-1" smtClean="0">
                <a:latin typeface="Times New Roman"/>
              </a:rPr>
              <a:t>11</a:t>
            </a:fld>
            <a:endParaRPr lang="fr-FR" sz="1400" b="0" strike="noStrike" spc="-1">
              <a:latin typeface="Times New Roman"/>
            </a:endParaRPr>
          </a:p>
        </p:txBody>
      </p:sp>
    </p:spTree>
    <p:extLst>
      <p:ext uri="{BB962C8B-B14F-4D97-AF65-F5344CB8AC3E}">
        <p14:creationId xmlns:p14="http://schemas.microsoft.com/office/powerpoint/2010/main" val="2814314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846138" y="882650"/>
            <a:ext cx="5800725" cy="4351338"/>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idx="10"/>
          </p:nvPr>
        </p:nvSpPr>
        <p:spPr/>
        <p:txBody>
          <a:bodyPr/>
          <a:lstStyle/>
          <a:p>
            <a:pPr algn="r"/>
            <a:fld id="{7124FD4F-C73F-42AF-ADEC-D11DC271BAB2}" type="slidenum">
              <a:rPr lang="fr-FR" sz="1400" b="0" strike="noStrike" spc="-1" smtClean="0">
                <a:latin typeface="Times New Roman"/>
              </a:rPr>
              <a:t>12</a:t>
            </a:fld>
            <a:endParaRPr lang="fr-FR" sz="1400" b="0" strike="noStrike" spc="-1">
              <a:latin typeface="Times New Roman"/>
            </a:endParaRPr>
          </a:p>
        </p:txBody>
      </p:sp>
    </p:spTree>
    <p:extLst>
      <p:ext uri="{BB962C8B-B14F-4D97-AF65-F5344CB8AC3E}">
        <p14:creationId xmlns:p14="http://schemas.microsoft.com/office/powerpoint/2010/main" val="10978072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846138" y="882650"/>
            <a:ext cx="5800725" cy="4351338"/>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idx="10"/>
          </p:nvPr>
        </p:nvSpPr>
        <p:spPr/>
        <p:txBody>
          <a:bodyPr/>
          <a:lstStyle/>
          <a:p>
            <a:pPr algn="r"/>
            <a:fld id="{7124FD4F-C73F-42AF-ADEC-D11DC271BAB2}" type="slidenum">
              <a:rPr lang="fr-FR" sz="1400" b="0" strike="noStrike" spc="-1" smtClean="0">
                <a:latin typeface="Times New Roman"/>
              </a:rPr>
              <a:t>13</a:t>
            </a:fld>
            <a:endParaRPr lang="fr-FR" sz="1400" b="0" strike="noStrike" spc="-1">
              <a:latin typeface="Times New Roman"/>
            </a:endParaRPr>
          </a:p>
        </p:txBody>
      </p:sp>
    </p:spTree>
    <p:extLst>
      <p:ext uri="{BB962C8B-B14F-4D97-AF65-F5344CB8AC3E}">
        <p14:creationId xmlns:p14="http://schemas.microsoft.com/office/powerpoint/2010/main" val="5809609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846138" y="882650"/>
            <a:ext cx="5800725" cy="4351338"/>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idx="10"/>
          </p:nvPr>
        </p:nvSpPr>
        <p:spPr/>
        <p:txBody>
          <a:bodyPr/>
          <a:lstStyle/>
          <a:p>
            <a:pPr algn="r"/>
            <a:fld id="{7124FD4F-C73F-42AF-ADEC-D11DC271BAB2}" type="slidenum">
              <a:rPr lang="fr-FR" sz="1400" b="0" strike="noStrike" spc="-1" smtClean="0">
                <a:latin typeface="Times New Roman"/>
              </a:rPr>
              <a:t>14</a:t>
            </a:fld>
            <a:endParaRPr lang="fr-FR" sz="1400" b="0" strike="noStrike" spc="-1">
              <a:latin typeface="Times New Roman"/>
            </a:endParaRPr>
          </a:p>
        </p:txBody>
      </p:sp>
    </p:spTree>
    <p:extLst>
      <p:ext uri="{BB962C8B-B14F-4D97-AF65-F5344CB8AC3E}">
        <p14:creationId xmlns:p14="http://schemas.microsoft.com/office/powerpoint/2010/main" val="1516969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846138" y="882650"/>
            <a:ext cx="5800725" cy="4351338"/>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idx="10"/>
          </p:nvPr>
        </p:nvSpPr>
        <p:spPr/>
        <p:txBody>
          <a:bodyPr/>
          <a:lstStyle/>
          <a:p>
            <a:pPr algn="r"/>
            <a:fld id="{7124FD4F-C73F-42AF-ADEC-D11DC271BAB2}" type="slidenum">
              <a:rPr lang="fr-FR" sz="1400" b="0" strike="noStrike" spc="-1" smtClean="0">
                <a:latin typeface="Times New Roman"/>
              </a:rPr>
              <a:t>15</a:t>
            </a:fld>
            <a:endParaRPr lang="fr-FR" sz="1400" b="0" strike="noStrike" spc="-1">
              <a:latin typeface="Times New Roman"/>
            </a:endParaRPr>
          </a:p>
        </p:txBody>
      </p:sp>
    </p:spTree>
    <p:extLst>
      <p:ext uri="{BB962C8B-B14F-4D97-AF65-F5344CB8AC3E}">
        <p14:creationId xmlns:p14="http://schemas.microsoft.com/office/powerpoint/2010/main" val="12240814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846138" y="882650"/>
            <a:ext cx="5800725" cy="4351338"/>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idx="10"/>
          </p:nvPr>
        </p:nvSpPr>
        <p:spPr/>
        <p:txBody>
          <a:bodyPr/>
          <a:lstStyle/>
          <a:p>
            <a:pPr algn="r"/>
            <a:fld id="{7124FD4F-C73F-42AF-ADEC-D11DC271BAB2}" type="slidenum">
              <a:rPr lang="fr-FR" sz="1400" b="0" strike="noStrike" spc="-1" smtClean="0">
                <a:latin typeface="Times New Roman"/>
              </a:rPr>
              <a:t>16</a:t>
            </a:fld>
            <a:endParaRPr lang="fr-FR" sz="1400" b="0" strike="noStrike" spc="-1">
              <a:latin typeface="Times New Roman"/>
            </a:endParaRPr>
          </a:p>
        </p:txBody>
      </p:sp>
    </p:spTree>
    <p:extLst>
      <p:ext uri="{BB962C8B-B14F-4D97-AF65-F5344CB8AC3E}">
        <p14:creationId xmlns:p14="http://schemas.microsoft.com/office/powerpoint/2010/main" val="1211092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846138" y="882650"/>
            <a:ext cx="5800725" cy="4351338"/>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idx="10"/>
          </p:nvPr>
        </p:nvSpPr>
        <p:spPr/>
        <p:txBody>
          <a:bodyPr/>
          <a:lstStyle/>
          <a:p>
            <a:pPr algn="r"/>
            <a:fld id="{7124FD4F-C73F-42AF-ADEC-D11DC271BAB2}" type="slidenum">
              <a:rPr lang="fr-FR" sz="1400" b="0" strike="noStrike" spc="-1" smtClean="0">
                <a:latin typeface="Times New Roman"/>
              </a:rPr>
              <a:t>3</a:t>
            </a:fld>
            <a:endParaRPr lang="fr-FR" sz="1400" b="0" strike="noStrike" spc="-1">
              <a:latin typeface="Times New Roman"/>
            </a:endParaRPr>
          </a:p>
        </p:txBody>
      </p:sp>
    </p:spTree>
    <p:extLst>
      <p:ext uri="{BB962C8B-B14F-4D97-AF65-F5344CB8AC3E}">
        <p14:creationId xmlns:p14="http://schemas.microsoft.com/office/powerpoint/2010/main" val="1582007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846138" y="882650"/>
            <a:ext cx="5800725" cy="4351338"/>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idx="10"/>
          </p:nvPr>
        </p:nvSpPr>
        <p:spPr/>
        <p:txBody>
          <a:bodyPr/>
          <a:lstStyle/>
          <a:p>
            <a:pPr algn="r"/>
            <a:fld id="{7124FD4F-C73F-42AF-ADEC-D11DC271BAB2}" type="slidenum">
              <a:rPr lang="fr-FR" sz="1400" b="0" strike="noStrike" spc="-1" smtClean="0">
                <a:latin typeface="Times New Roman"/>
              </a:rPr>
              <a:t>4</a:t>
            </a:fld>
            <a:endParaRPr lang="fr-FR" sz="1400" b="0" strike="noStrike" spc="-1">
              <a:latin typeface="Times New Roman"/>
            </a:endParaRPr>
          </a:p>
        </p:txBody>
      </p:sp>
    </p:spTree>
    <p:extLst>
      <p:ext uri="{BB962C8B-B14F-4D97-AF65-F5344CB8AC3E}">
        <p14:creationId xmlns:p14="http://schemas.microsoft.com/office/powerpoint/2010/main" val="2861876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846138" y="882650"/>
            <a:ext cx="5800725" cy="4351338"/>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idx="10"/>
          </p:nvPr>
        </p:nvSpPr>
        <p:spPr/>
        <p:txBody>
          <a:bodyPr/>
          <a:lstStyle/>
          <a:p>
            <a:pPr algn="r"/>
            <a:fld id="{7124FD4F-C73F-42AF-ADEC-D11DC271BAB2}" type="slidenum">
              <a:rPr lang="fr-FR" sz="1400" b="0" strike="noStrike" spc="-1" smtClean="0">
                <a:latin typeface="Times New Roman"/>
              </a:rPr>
              <a:t>5</a:t>
            </a:fld>
            <a:endParaRPr lang="fr-FR" sz="1400" b="0" strike="noStrike" spc="-1">
              <a:latin typeface="Times New Roman"/>
            </a:endParaRPr>
          </a:p>
        </p:txBody>
      </p:sp>
    </p:spTree>
    <p:extLst>
      <p:ext uri="{BB962C8B-B14F-4D97-AF65-F5344CB8AC3E}">
        <p14:creationId xmlns:p14="http://schemas.microsoft.com/office/powerpoint/2010/main" val="1041287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846138" y="882650"/>
            <a:ext cx="5800725" cy="4351338"/>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idx="10"/>
          </p:nvPr>
        </p:nvSpPr>
        <p:spPr/>
        <p:txBody>
          <a:bodyPr/>
          <a:lstStyle/>
          <a:p>
            <a:pPr algn="r"/>
            <a:fld id="{7124FD4F-C73F-42AF-ADEC-D11DC271BAB2}" type="slidenum">
              <a:rPr lang="fr-FR" sz="1400" b="0" strike="noStrike" spc="-1" smtClean="0">
                <a:latin typeface="Times New Roman"/>
              </a:rPr>
              <a:t>6</a:t>
            </a:fld>
            <a:endParaRPr lang="fr-FR" sz="1400" b="0" strike="noStrike" spc="-1">
              <a:latin typeface="Times New Roman"/>
            </a:endParaRPr>
          </a:p>
        </p:txBody>
      </p:sp>
    </p:spTree>
    <p:extLst>
      <p:ext uri="{BB962C8B-B14F-4D97-AF65-F5344CB8AC3E}">
        <p14:creationId xmlns:p14="http://schemas.microsoft.com/office/powerpoint/2010/main" val="12073383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846138" y="882650"/>
            <a:ext cx="5800725" cy="4351338"/>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idx="10"/>
          </p:nvPr>
        </p:nvSpPr>
        <p:spPr/>
        <p:txBody>
          <a:bodyPr/>
          <a:lstStyle/>
          <a:p>
            <a:pPr algn="r"/>
            <a:fld id="{7124FD4F-C73F-42AF-ADEC-D11DC271BAB2}" type="slidenum">
              <a:rPr lang="fr-FR" sz="1400" b="0" strike="noStrike" spc="-1" smtClean="0">
                <a:latin typeface="Times New Roman"/>
              </a:rPr>
              <a:t>7</a:t>
            </a:fld>
            <a:endParaRPr lang="fr-FR" sz="1400" b="0" strike="noStrike" spc="-1">
              <a:latin typeface="Times New Roman"/>
            </a:endParaRPr>
          </a:p>
        </p:txBody>
      </p:sp>
    </p:spTree>
    <p:extLst>
      <p:ext uri="{BB962C8B-B14F-4D97-AF65-F5344CB8AC3E}">
        <p14:creationId xmlns:p14="http://schemas.microsoft.com/office/powerpoint/2010/main" val="23404354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846138" y="882650"/>
            <a:ext cx="5800725" cy="4351338"/>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idx="10"/>
          </p:nvPr>
        </p:nvSpPr>
        <p:spPr/>
        <p:txBody>
          <a:bodyPr/>
          <a:lstStyle/>
          <a:p>
            <a:pPr algn="r"/>
            <a:fld id="{7124FD4F-C73F-42AF-ADEC-D11DC271BAB2}" type="slidenum">
              <a:rPr lang="fr-FR" sz="1400" b="0" strike="noStrike" spc="-1" smtClean="0">
                <a:latin typeface="Times New Roman"/>
              </a:rPr>
              <a:t>8</a:t>
            </a:fld>
            <a:endParaRPr lang="fr-FR" sz="1400" b="0" strike="noStrike" spc="-1">
              <a:latin typeface="Times New Roman"/>
            </a:endParaRPr>
          </a:p>
        </p:txBody>
      </p:sp>
    </p:spTree>
    <p:extLst>
      <p:ext uri="{BB962C8B-B14F-4D97-AF65-F5344CB8AC3E}">
        <p14:creationId xmlns:p14="http://schemas.microsoft.com/office/powerpoint/2010/main" val="1045112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846138" y="882650"/>
            <a:ext cx="5800725" cy="4351338"/>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idx="10"/>
          </p:nvPr>
        </p:nvSpPr>
        <p:spPr/>
        <p:txBody>
          <a:bodyPr/>
          <a:lstStyle/>
          <a:p>
            <a:pPr algn="r"/>
            <a:fld id="{7124FD4F-C73F-42AF-ADEC-D11DC271BAB2}" type="slidenum">
              <a:rPr lang="fr-FR" sz="1400" b="0" strike="noStrike" spc="-1" smtClean="0">
                <a:latin typeface="Times New Roman"/>
              </a:rPr>
              <a:t>9</a:t>
            </a:fld>
            <a:endParaRPr lang="fr-FR" sz="1400" b="0" strike="noStrike" spc="-1">
              <a:latin typeface="Times New Roman"/>
            </a:endParaRPr>
          </a:p>
        </p:txBody>
      </p:sp>
    </p:spTree>
    <p:extLst>
      <p:ext uri="{BB962C8B-B14F-4D97-AF65-F5344CB8AC3E}">
        <p14:creationId xmlns:p14="http://schemas.microsoft.com/office/powerpoint/2010/main" val="3857211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846138" y="882650"/>
            <a:ext cx="5800725" cy="4351338"/>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idx="10"/>
          </p:nvPr>
        </p:nvSpPr>
        <p:spPr/>
        <p:txBody>
          <a:bodyPr/>
          <a:lstStyle/>
          <a:p>
            <a:pPr algn="r"/>
            <a:fld id="{7124FD4F-C73F-42AF-ADEC-D11DC271BAB2}" type="slidenum">
              <a:rPr lang="fr-FR" sz="1400" b="0" strike="noStrike" spc="-1" smtClean="0">
                <a:latin typeface="Times New Roman"/>
              </a:rPr>
              <a:t>10</a:t>
            </a:fld>
            <a:endParaRPr lang="fr-FR" sz="1400" b="0" strike="noStrike" spc="-1">
              <a:latin typeface="Times New Roman"/>
            </a:endParaRPr>
          </a:p>
        </p:txBody>
      </p:sp>
    </p:spTree>
    <p:extLst>
      <p:ext uri="{BB962C8B-B14F-4D97-AF65-F5344CB8AC3E}">
        <p14:creationId xmlns:p14="http://schemas.microsoft.com/office/powerpoint/2010/main" val="21700359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426240" y="408240"/>
            <a:ext cx="8260200" cy="1038960"/>
          </a:xfrm>
          <a:prstGeom prst="rect">
            <a:avLst/>
          </a:prstGeom>
        </p:spPr>
        <p:txBody>
          <a:bodyPr lIns="0" tIns="0" rIns="0" bIns="0" anchor="ctr">
            <a:spAutoFit/>
          </a:bodyPr>
          <a:lstStyle/>
          <a:p>
            <a:endParaRPr lang="fr-FR" sz="1800" b="0" strike="noStrike" spc="-1">
              <a:solidFill>
                <a:srgbClr val="000000"/>
              </a:solidFill>
              <a:latin typeface="Century Gothic"/>
            </a:endParaRPr>
          </a:p>
        </p:txBody>
      </p:sp>
      <p:sp>
        <p:nvSpPr>
          <p:cNvPr id="39" name="PlaceHolder 2"/>
          <p:cNvSpPr>
            <a:spLocks noGrp="1"/>
          </p:cNvSpPr>
          <p:nvPr>
            <p:ph type="body"/>
          </p:nvPr>
        </p:nvSpPr>
        <p:spPr>
          <a:xfrm>
            <a:off x="457200" y="1752480"/>
            <a:ext cx="822924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
        <p:nvSpPr>
          <p:cNvPr id="40" name="PlaceHolder 3"/>
          <p:cNvSpPr>
            <a:spLocks noGrp="1"/>
          </p:cNvSpPr>
          <p:nvPr>
            <p:ph type="body"/>
          </p:nvPr>
        </p:nvSpPr>
        <p:spPr>
          <a:xfrm>
            <a:off x="457200" y="4037040"/>
            <a:ext cx="822924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41" name="PlaceHolder 1"/>
          <p:cNvSpPr>
            <a:spLocks noGrp="1"/>
          </p:cNvSpPr>
          <p:nvPr>
            <p:ph type="title"/>
          </p:nvPr>
        </p:nvSpPr>
        <p:spPr>
          <a:xfrm>
            <a:off x="426240" y="408240"/>
            <a:ext cx="8260200" cy="1038960"/>
          </a:xfrm>
          <a:prstGeom prst="rect">
            <a:avLst/>
          </a:prstGeom>
        </p:spPr>
        <p:txBody>
          <a:bodyPr lIns="0" tIns="0" rIns="0" bIns="0" anchor="ctr">
            <a:spAutoFit/>
          </a:bodyPr>
          <a:lstStyle/>
          <a:p>
            <a:endParaRPr lang="fr-FR" sz="1800" b="0" strike="noStrike" spc="-1">
              <a:solidFill>
                <a:srgbClr val="000000"/>
              </a:solidFill>
              <a:latin typeface="Century Gothic"/>
            </a:endParaRPr>
          </a:p>
        </p:txBody>
      </p:sp>
      <p:sp>
        <p:nvSpPr>
          <p:cNvPr id="42" name="PlaceHolder 2"/>
          <p:cNvSpPr>
            <a:spLocks noGrp="1"/>
          </p:cNvSpPr>
          <p:nvPr>
            <p:ph type="body"/>
          </p:nvPr>
        </p:nvSpPr>
        <p:spPr>
          <a:xfrm>
            <a:off x="457200" y="1752480"/>
            <a:ext cx="401580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
        <p:nvSpPr>
          <p:cNvPr id="43" name="PlaceHolder 3"/>
          <p:cNvSpPr>
            <a:spLocks noGrp="1"/>
          </p:cNvSpPr>
          <p:nvPr>
            <p:ph type="body"/>
          </p:nvPr>
        </p:nvSpPr>
        <p:spPr>
          <a:xfrm>
            <a:off x="4674240" y="1752480"/>
            <a:ext cx="401580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
        <p:nvSpPr>
          <p:cNvPr id="44" name="PlaceHolder 4"/>
          <p:cNvSpPr>
            <a:spLocks noGrp="1"/>
          </p:cNvSpPr>
          <p:nvPr>
            <p:ph type="body"/>
          </p:nvPr>
        </p:nvSpPr>
        <p:spPr>
          <a:xfrm>
            <a:off x="457200" y="4037040"/>
            <a:ext cx="401580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
        <p:nvSpPr>
          <p:cNvPr id="45" name="PlaceHolder 5"/>
          <p:cNvSpPr>
            <a:spLocks noGrp="1"/>
          </p:cNvSpPr>
          <p:nvPr>
            <p:ph type="body"/>
          </p:nvPr>
        </p:nvSpPr>
        <p:spPr>
          <a:xfrm>
            <a:off x="4674240" y="4037040"/>
            <a:ext cx="401580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426240" y="408240"/>
            <a:ext cx="8260200" cy="1038960"/>
          </a:xfrm>
          <a:prstGeom prst="rect">
            <a:avLst/>
          </a:prstGeom>
        </p:spPr>
        <p:txBody>
          <a:bodyPr lIns="0" tIns="0" rIns="0" bIns="0" anchor="ctr">
            <a:spAutoFit/>
          </a:bodyPr>
          <a:lstStyle/>
          <a:p>
            <a:endParaRPr lang="fr-FR" sz="1800" b="0" strike="noStrike" spc="-1">
              <a:solidFill>
                <a:srgbClr val="000000"/>
              </a:solidFill>
              <a:latin typeface="Century Gothic"/>
            </a:endParaRPr>
          </a:p>
        </p:txBody>
      </p:sp>
      <p:sp>
        <p:nvSpPr>
          <p:cNvPr id="47" name="PlaceHolder 2"/>
          <p:cNvSpPr>
            <a:spLocks noGrp="1"/>
          </p:cNvSpPr>
          <p:nvPr>
            <p:ph type="body"/>
          </p:nvPr>
        </p:nvSpPr>
        <p:spPr>
          <a:xfrm>
            <a:off x="457200" y="1752480"/>
            <a:ext cx="264960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
        <p:nvSpPr>
          <p:cNvPr id="48" name="PlaceHolder 3"/>
          <p:cNvSpPr>
            <a:spLocks noGrp="1"/>
          </p:cNvSpPr>
          <p:nvPr>
            <p:ph type="body"/>
          </p:nvPr>
        </p:nvSpPr>
        <p:spPr>
          <a:xfrm>
            <a:off x="3239640" y="1752480"/>
            <a:ext cx="264960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
        <p:nvSpPr>
          <p:cNvPr id="49" name="PlaceHolder 4"/>
          <p:cNvSpPr>
            <a:spLocks noGrp="1"/>
          </p:cNvSpPr>
          <p:nvPr>
            <p:ph type="body"/>
          </p:nvPr>
        </p:nvSpPr>
        <p:spPr>
          <a:xfrm>
            <a:off x="6022080" y="1752480"/>
            <a:ext cx="264960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
        <p:nvSpPr>
          <p:cNvPr id="50" name="PlaceHolder 5"/>
          <p:cNvSpPr>
            <a:spLocks noGrp="1"/>
          </p:cNvSpPr>
          <p:nvPr>
            <p:ph type="body"/>
          </p:nvPr>
        </p:nvSpPr>
        <p:spPr>
          <a:xfrm>
            <a:off x="457200" y="4037040"/>
            <a:ext cx="264960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
        <p:nvSpPr>
          <p:cNvPr id="51" name="PlaceHolder 6"/>
          <p:cNvSpPr>
            <a:spLocks noGrp="1"/>
          </p:cNvSpPr>
          <p:nvPr>
            <p:ph type="body"/>
          </p:nvPr>
        </p:nvSpPr>
        <p:spPr>
          <a:xfrm>
            <a:off x="3239640" y="4037040"/>
            <a:ext cx="264960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
        <p:nvSpPr>
          <p:cNvPr id="52" name="PlaceHolder 7"/>
          <p:cNvSpPr>
            <a:spLocks noGrp="1"/>
          </p:cNvSpPr>
          <p:nvPr>
            <p:ph type="body"/>
          </p:nvPr>
        </p:nvSpPr>
        <p:spPr>
          <a:xfrm>
            <a:off x="6022080" y="4037040"/>
            <a:ext cx="264960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2" name="PlaceHolder 1"/>
          <p:cNvSpPr>
            <a:spLocks noGrp="1"/>
          </p:cNvSpPr>
          <p:nvPr>
            <p:ph type="title"/>
          </p:nvPr>
        </p:nvSpPr>
        <p:spPr>
          <a:xfrm>
            <a:off x="426240" y="408240"/>
            <a:ext cx="8260200" cy="1038960"/>
          </a:xfrm>
          <a:prstGeom prst="rect">
            <a:avLst/>
          </a:prstGeom>
        </p:spPr>
        <p:txBody>
          <a:bodyPr lIns="0" tIns="0" rIns="0" bIns="0" anchor="ctr">
            <a:spAutoFit/>
          </a:bodyPr>
          <a:lstStyle/>
          <a:p>
            <a:endParaRPr lang="fr-FR" sz="1800" b="0" strike="noStrike" spc="-1">
              <a:solidFill>
                <a:srgbClr val="000000"/>
              </a:solidFill>
              <a:latin typeface="Century Gothic"/>
            </a:endParaRPr>
          </a:p>
        </p:txBody>
      </p:sp>
      <p:sp>
        <p:nvSpPr>
          <p:cNvPr id="63" name="PlaceHolder 2"/>
          <p:cNvSpPr>
            <a:spLocks noGrp="1"/>
          </p:cNvSpPr>
          <p:nvPr>
            <p:ph type="subTitle"/>
          </p:nvPr>
        </p:nvSpPr>
        <p:spPr>
          <a:xfrm>
            <a:off x="457200" y="1752480"/>
            <a:ext cx="8229240" cy="4373280"/>
          </a:xfrm>
          <a:prstGeom prst="rect">
            <a:avLst/>
          </a:prstGeom>
        </p:spPr>
        <p:txBody>
          <a:bodyPr lIns="0" tIns="0" rIns="0" bIns="0" anchor="ctr">
            <a:spAutoFit/>
          </a:bodyPr>
          <a:lstStyle/>
          <a:p>
            <a:pPr algn="ctr"/>
            <a:endParaRPr lang="fr-FR"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26240" y="408240"/>
            <a:ext cx="8260200" cy="1038960"/>
          </a:xfrm>
          <a:prstGeom prst="rect">
            <a:avLst/>
          </a:prstGeom>
        </p:spPr>
        <p:txBody>
          <a:bodyPr lIns="0" tIns="0" rIns="0" bIns="0" anchor="ctr">
            <a:spAutoFit/>
          </a:bodyPr>
          <a:lstStyle/>
          <a:p>
            <a:endParaRPr lang="fr-FR" sz="1800" b="0" strike="noStrike" spc="-1">
              <a:solidFill>
                <a:srgbClr val="000000"/>
              </a:solidFill>
              <a:latin typeface="Century Gothic"/>
            </a:endParaRPr>
          </a:p>
        </p:txBody>
      </p:sp>
      <p:sp>
        <p:nvSpPr>
          <p:cNvPr id="65" name="PlaceHolder 2"/>
          <p:cNvSpPr>
            <a:spLocks noGrp="1"/>
          </p:cNvSpPr>
          <p:nvPr>
            <p:ph type="body"/>
          </p:nvPr>
        </p:nvSpPr>
        <p:spPr>
          <a:xfrm>
            <a:off x="457200" y="1752480"/>
            <a:ext cx="8229240" cy="4373280"/>
          </a:xfrm>
          <a:prstGeom prst="rect">
            <a:avLst/>
          </a:prstGeom>
        </p:spPr>
        <p:txBody>
          <a:bodyPr lIns="0" tIns="0" rIns="0" bIns="0">
            <a:normAutofit/>
          </a:bodyPr>
          <a:lstStyle/>
          <a:p>
            <a:endParaRPr lang="fr-FR" sz="2400" b="0" strike="noStrike" spc="-1">
              <a:solidFill>
                <a:srgbClr val="564B3C"/>
              </a:solidFill>
              <a:latin typeface="Century Gothic"/>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426240" y="408240"/>
            <a:ext cx="8260200" cy="1038960"/>
          </a:xfrm>
          <a:prstGeom prst="rect">
            <a:avLst/>
          </a:prstGeom>
        </p:spPr>
        <p:txBody>
          <a:bodyPr lIns="0" tIns="0" rIns="0" bIns="0" anchor="ctr">
            <a:spAutoFit/>
          </a:bodyPr>
          <a:lstStyle/>
          <a:p>
            <a:endParaRPr lang="fr-FR" sz="1800" b="0" strike="noStrike" spc="-1">
              <a:solidFill>
                <a:srgbClr val="000000"/>
              </a:solidFill>
              <a:latin typeface="Century Gothic"/>
            </a:endParaRPr>
          </a:p>
        </p:txBody>
      </p:sp>
      <p:sp>
        <p:nvSpPr>
          <p:cNvPr id="67" name="PlaceHolder 2"/>
          <p:cNvSpPr>
            <a:spLocks noGrp="1"/>
          </p:cNvSpPr>
          <p:nvPr>
            <p:ph type="body"/>
          </p:nvPr>
        </p:nvSpPr>
        <p:spPr>
          <a:xfrm>
            <a:off x="457200" y="1752480"/>
            <a:ext cx="4015800" cy="4373280"/>
          </a:xfrm>
          <a:prstGeom prst="rect">
            <a:avLst/>
          </a:prstGeom>
        </p:spPr>
        <p:txBody>
          <a:bodyPr lIns="0" tIns="0" rIns="0" bIns="0">
            <a:normAutofit/>
          </a:bodyPr>
          <a:lstStyle/>
          <a:p>
            <a:endParaRPr lang="fr-FR" sz="2400" b="0" strike="noStrike" spc="-1">
              <a:solidFill>
                <a:srgbClr val="564B3C"/>
              </a:solidFill>
              <a:latin typeface="Century Gothic"/>
            </a:endParaRPr>
          </a:p>
        </p:txBody>
      </p:sp>
      <p:sp>
        <p:nvSpPr>
          <p:cNvPr id="68" name="PlaceHolder 3"/>
          <p:cNvSpPr>
            <a:spLocks noGrp="1"/>
          </p:cNvSpPr>
          <p:nvPr>
            <p:ph type="body"/>
          </p:nvPr>
        </p:nvSpPr>
        <p:spPr>
          <a:xfrm>
            <a:off x="4674240" y="1752480"/>
            <a:ext cx="4015800" cy="4373280"/>
          </a:xfrm>
          <a:prstGeom prst="rect">
            <a:avLst/>
          </a:prstGeom>
        </p:spPr>
        <p:txBody>
          <a:bodyPr lIns="0" tIns="0" rIns="0" bIns="0">
            <a:normAutofit/>
          </a:bodyPr>
          <a:lstStyle/>
          <a:p>
            <a:endParaRPr lang="fr-FR" sz="2400" b="0" strike="noStrike" spc="-1">
              <a:solidFill>
                <a:srgbClr val="564B3C"/>
              </a:solidFill>
              <a:latin typeface="Century Gothic"/>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9" name="PlaceHolder 1"/>
          <p:cNvSpPr>
            <a:spLocks noGrp="1"/>
          </p:cNvSpPr>
          <p:nvPr>
            <p:ph type="title"/>
          </p:nvPr>
        </p:nvSpPr>
        <p:spPr>
          <a:xfrm>
            <a:off x="426240" y="408240"/>
            <a:ext cx="8260200" cy="1038960"/>
          </a:xfrm>
          <a:prstGeom prst="rect">
            <a:avLst/>
          </a:prstGeom>
        </p:spPr>
        <p:txBody>
          <a:bodyPr lIns="0" tIns="0" rIns="0" bIns="0" anchor="ctr">
            <a:spAutoFit/>
          </a:bodyPr>
          <a:lstStyle/>
          <a:p>
            <a:endParaRPr lang="fr-FR" sz="1800" b="0" strike="noStrike" spc="-1">
              <a:solidFill>
                <a:srgbClr val="000000"/>
              </a:solidFill>
              <a:latin typeface="Century Gothic"/>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70" name="PlaceHolder 1"/>
          <p:cNvSpPr>
            <a:spLocks noGrp="1"/>
          </p:cNvSpPr>
          <p:nvPr>
            <p:ph type="subTitle"/>
          </p:nvPr>
        </p:nvSpPr>
        <p:spPr>
          <a:xfrm>
            <a:off x="426240" y="408240"/>
            <a:ext cx="8260200" cy="4817160"/>
          </a:xfrm>
          <a:prstGeom prst="rect">
            <a:avLst/>
          </a:prstGeom>
        </p:spPr>
        <p:txBody>
          <a:bodyPr lIns="0" tIns="0" rIns="0" bIns="0" anchor="ctr">
            <a:spAutoFit/>
          </a:bodyPr>
          <a:lstStyle/>
          <a:p>
            <a:pPr algn="ctr"/>
            <a:endParaRPr lang="fr-FR"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26240" y="408240"/>
            <a:ext cx="8260200" cy="1038960"/>
          </a:xfrm>
          <a:prstGeom prst="rect">
            <a:avLst/>
          </a:prstGeom>
        </p:spPr>
        <p:txBody>
          <a:bodyPr lIns="0" tIns="0" rIns="0" bIns="0" anchor="ctr">
            <a:spAutoFit/>
          </a:bodyPr>
          <a:lstStyle/>
          <a:p>
            <a:endParaRPr lang="fr-FR" sz="1800" b="0" strike="noStrike" spc="-1">
              <a:solidFill>
                <a:srgbClr val="000000"/>
              </a:solidFill>
              <a:latin typeface="Century Gothic"/>
            </a:endParaRPr>
          </a:p>
        </p:txBody>
      </p:sp>
      <p:sp>
        <p:nvSpPr>
          <p:cNvPr id="72" name="PlaceHolder 2"/>
          <p:cNvSpPr>
            <a:spLocks noGrp="1"/>
          </p:cNvSpPr>
          <p:nvPr>
            <p:ph type="body"/>
          </p:nvPr>
        </p:nvSpPr>
        <p:spPr>
          <a:xfrm>
            <a:off x="457200" y="1752480"/>
            <a:ext cx="401580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
        <p:nvSpPr>
          <p:cNvPr id="73" name="PlaceHolder 3"/>
          <p:cNvSpPr>
            <a:spLocks noGrp="1"/>
          </p:cNvSpPr>
          <p:nvPr>
            <p:ph type="body"/>
          </p:nvPr>
        </p:nvSpPr>
        <p:spPr>
          <a:xfrm>
            <a:off x="4674240" y="1752480"/>
            <a:ext cx="4015800" cy="4373280"/>
          </a:xfrm>
          <a:prstGeom prst="rect">
            <a:avLst/>
          </a:prstGeom>
        </p:spPr>
        <p:txBody>
          <a:bodyPr lIns="0" tIns="0" rIns="0" bIns="0">
            <a:normAutofit/>
          </a:bodyPr>
          <a:lstStyle/>
          <a:p>
            <a:endParaRPr lang="fr-FR" sz="2400" b="0" strike="noStrike" spc="-1">
              <a:solidFill>
                <a:srgbClr val="564B3C"/>
              </a:solidFill>
              <a:latin typeface="Century Gothic"/>
            </a:endParaRPr>
          </a:p>
        </p:txBody>
      </p:sp>
      <p:sp>
        <p:nvSpPr>
          <p:cNvPr id="74" name="PlaceHolder 4"/>
          <p:cNvSpPr>
            <a:spLocks noGrp="1"/>
          </p:cNvSpPr>
          <p:nvPr>
            <p:ph type="body"/>
          </p:nvPr>
        </p:nvSpPr>
        <p:spPr>
          <a:xfrm>
            <a:off x="457200" y="4037040"/>
            <a:ext cx="401580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7" name="PlaceHolder 1"/>
          <p:cNvSpPr>
            <a:spLocks noGrp="1"/>
          </p:cNvSpPr>
          <p:nvPr>
            <p:ph type="title"/>
          </p:nvPr>
        </p:nvSpPr>
        <p:spPr>
          <a:xfrm>
            <a:off x="426240" y="408240"/>
            <a:ext cx="8260200" cy="1038960"/>
          </a:xfrm>
          <a:prstGeom prst="rect">
            <a:avLst/>
          </a:prstGeom>
        </p:spPr>
        <p:txBody>
          <a:bodyPr lIns="0" tIns="0" rIns="0" bIns="0" anchor="ctr">
            <a:spAutoFit/>
          </a:bodyPr>
          <a:lstStyle/>
          <a:p>
            <a:endParaRPr lang="fr-FR" sz="1800" b="0" strike="noStrike" spc="-1">
              <a:solidFill>
                <a:srgbClr val="000000"/>
              </a:solidFill>
              <a:latin typeface="Century Gothic"/>
            </a:endParaRPr>
          </a:p>
        </p:txBody>
      </p:sp>
      <p:sp>
        <p:nvSpPr>
          <p:cNvPr id="18" name="PlaceHolder 2"/>
          <p:cNvSpPr>
            <a:spLocks noGrp="1"/>
          </p:cNvSpPr>
          <p:nvPr>
            <p:ph type="subTitle"/>
          </p:nvPr>
        </p:nvSpPr>
        <p:spPr>
          <a:xfrm>
            <a:off x="457200" y="1752480"/>
            <a:ext cx="8229240" cy="4373280"/>
          </a:xfrm>
          <a:prstGeom prst="rect">
            <a:avLst/>
          </a:prstGeom>
        </p:spPr>
        <p:txBody>
          <a:bodyPr lIns="0" tIns="0" rIns="0" bIns="0" anchor="ctr">
            <a:spAutoFit/>
          </a:bodyPr>
          <a:lstStyle/>
          <a:p>
            <a:pPr algn="ctr"/>
            <a:endParaRPr lang="fr-FR"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26240" y="408240"/>
            <a:ext cx="8260200" cy="1038960"/>
          </a:xfrm>
          <a:prstGeom prst="rect">
            <a:avLst/>
          </a:prstGeom>
        </p:spPr>
        <p:txBody>
          <a:bodyPr lIns="0" tIns="0" rIns="0" bIns="0" anchor="ctr">
            <a:spAutoFit/>
          </a:bodyPr>
          <a:lstStyle/>
          <a:p>
            <a:endParaRPr lang="fr-FR" sz="1800" b="0" strike="noStrike" spc="-1">
              <a:solidFill>
                <a:srgbClr val="000000"/>
              </a:solidFill>
              <a:latin typeface="Century Gothic"/>
            </a:endParaRPr>
          </a:p>
        </p:txBody>
      </p:sp>
      <p:sp>
        <p:nvSpPr>
          <p:cNvPr id="76" name="PlaceHolder 2"/>
          <p:cNvSpPr>
            <a:spLocks noGrp="1"/>
          </p:cNvSpPr>
          <p:nvPr>
            <p:ph type="body"/>
          </p:nvPr>
        </p:nvSpPr>
        <p:spPr>
          <a:xfrm>
            <a:off x="457200" y="1752480"/>
            <a:ext cx="4015800" cy="4373280"/>
          </a:xfrm>
          <a:prstGeom prst="rect">
            <a:avLst/>
          </a:prstGeom>
        </p:spPr>
        <p:txBody>
          <a:bodyPr lIns="0" tIns="0" rIns="0" bIns="0">
            <a:normAutofit/>
          </a:bodyPr>
          <a:lstStyle/>
          <a:p>
            <a:endParaRPr lang="fr-FR" sz="2400" b="0" strike="noStrike" spc="-1">
              <a:solidFill>
                <a:srgbClr val="564B3C"/>
              </a:solidFill>
              <a:latin typeface="Century Gothic"/>
            </a:endParaRPr>
          </a:p>
        </p:txBody>
      </p:sp>
      <p:sp>
        <p:nvSpPr>
          <p:cNvPr id="77" name="PlaceHolder 3"/>
          <p:cNvSpPr>
            <a:spLocks noGrp="1"/>
          </p:cNvSpPr>
          <p:nvPr>
            <p:ph type="body"/>
          </p:nvPr>
        </p:nvSpPr>
        <p:spPr>
          <a:xfrm>
            <a:off x="4674240" y="1752480"/>
            <a:ext cx="401580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
        <p:nvSpPr>
          <p:cNvPr id="78" name="PlaceHolder 4"/>
          <p:cNvSpPr>
            <a:spLocks noGrp="1"/>
          </p:cNvSpPr>
          <p:nvPr>
            <p:ph type="body"/>
          </p:nvPr>
        </p:nvSpPr>
        <p:spPr>
          <a:xfrm>
            <a:off x="4674240" y="4037040"/>
            <a:ext cx="401580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426240" y="408240"/>
            <a:ext cx="8260200" cy="1038960"/>
          </a:xfrm>
          <a:prstGeom prst="rect">
            <a:avLst/>
          </a:prstGeom>
        </p:spPr>
        <p:txBody>
          <a:bodyPr lIns="0" tIns="0" rIns="0" bIns="0" anchor="ctr">
            <a:spAutoFit/>
          </a:bodyPr>
          <a:lstStyle/>
          <a:p>
            <a:endParaRPr lang="fr-FR" sz="1800" b="0" strike="noStrike" spc="-1">
              <a:solidFill>
                <a:srgbClr val="000000"/>
              </a:solidFill>
              <a:latin typeface="Century Gothic"/>
            </a:endParaRPr>
          </a:p>
        </p:txBody>
      </p:sp>
      <p:sp>
        <p:nvSpPr>
          <p:cNvPr id="80" name="PlaceHolder 2"/>
          <p:cNvSpPr>
            <a:spLocks noGrp="1"/>
          </p:cNvSpPr>
          <p:nvPr>
            <p:ph type="body"/>
          </p:nvPr>
        </p:nvSpPr>
        <p:spPr>
          <a:xfrm>
            <a:off x="457200" y="1752480"/>
            <a:ext cx="401580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
        <p:nvSpPr>
          <p:cNvPr id="81" name="PlaceHolder 3"/>
          <p:cNvSpPr>
            <a:spLocks noGrp="1"/>
          </p:cNvSpPr>
          <p:nvPr>
            <p:ph type="body"/>
          </p:nvPr>
        </p:nvSpPr>
        <p:spPr>
          <a:xfrm>
            <a:off x="4674240" y="1752480"/>
            <a:ext cx="401580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
        <p:nvSpPr>
          <p:cNvPr id="82" name="PlaceHolder 4"/>
          <p:cNvSpPr>
            <a:spLocks noGrp="1"/>
          </p:cNvSpPr>
          <p:nvPr>
            <p:ph type="body"/>
          </p:nvPr>
        </p:nvSpPr>
        <p:spPr>
          <a:xfrm>
            <a:off x="457200" y="4037040"/>
            <a:ext cx="822924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426240" y="408240"/>
            <a:ext cx="8260200" cy="1038960"/>
          </a:xfrm>
          <a:prstGeom prst="rect">
            <a:avLst/>
          </a:prstGeom>
        </p:spPr>
        <p:txBody>
          <a:bodyPr lIns="0" tIns="0" rIns="0" bIns="0" anchor="ctr">
            <a:spAutoFit/>
          </a:bodyPr>
          <a:lstStyle/>
          <a:p>
            <a:endParaRPr lang="fr-FR" sz="1800" b="0" strike="noStrike" spc="-1">
              <a:solidFill>
                <a:srgbClr val="000000"/>
              </a:solidFill>
              <a:latin typeface="Century Gothic"/>
            </a:endParaRPr>
          </a:p>
        </p:txBody>
      </p:sp>
      <p:sp>
        <p:nvSpPr>
          <p:cNvPr id="84" name="PlaceHolder 2"/>
          <p:cNvSpPr>
            <a:spLocks noGrp="1"/>
          </p:cNvSpPr>
          <p:nvPr>
            <p:ph type="body"/>
          </p:nvPr>
        </p:nvSpPr>
        <p:spPr>
          <a:xfrm>
            <a:off x="457200" y="1752480"/>
            <a:ext cx="822924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
        <p:nvSpPr>
          <p:cNvPr id="85" name="PlaceHolder 3"/>
          <p:cNvSpPr>
            <a:spLocks noGrp="1"/>
          </p:cNvSpPr>
          <p:nvPr>
            <p:ph type="body"/>
          </p:nvPr>
        </p:nvSpPr>
        <p:spPr>
          <a:xfrm>
            <a:off x="457200" y="4037040"/>
            <a:ext cx="822924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86" name="PlaceHolder 1"/>
          <p:cNvSpPr>
            <a:spLocks noGrp="1"/>
          </p:cNvSpPr>
          <p:nvPr>
            <p:ph type="title"/>
          </p:nvPr>
        </p:nvSpPr>
        <p:spPr>
          <a:xfrm>
            <a:off x="426240" y="408240"/>
            <a:ext cx="8260200" cy="1038960"/>
          </a:xfrm>
          <a:prstGeom prst="rect">
            <a:avLst/>
          </a:prstGeom>
        </p:spPr>
        <p:txBody>
          <a:bodyPr lIns="0" tIns="0" rIns="0" bIns="0" anchor="ctr">
            <a:spAutoFit/>
          </a:bodyPr>
          <a:lstStyle/>
          <a:p>
            <a:endParaRPr lang="fr-FR" sz="1800" b="0" strike="noStrike" spc="-1">
              <a:solidFill>
                <a:srgbClr val="000000"/>
              </a:solidFill>
              <a:latin typeface="Century Gothic"/>
            </a:endParaRPr>
          </a:p>
        </p:txBody>
      </p:sp>
      <p:sp>
        <p:nvSpPr>
          <p:cNvPr id="87" name="PlaceHolder 2"/>
          <p:cNvSpPr>
            <a:spLocks noGrp="1"/>
          </p:cNvSpPr>
          <p:nvPr>
            <p:ph type="body"/>
          </p:nvPr>
        </p:nvSpPr>
        <p:spPr>
          <a:xfrm>
            <a:off x="457200" y="1752480"/>
            <a:ext cx="401580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
        <p:nvSpPr>
          <p:cNvPr id="88" name="PlaceHolder 3"/>
          <p:cNvSpPr>
            <a:spLocks noGrp="1"/>
          </p:cNvSpPr>
          <p:nvPr>
            <p:ph type="body"/>
          </p:nvPr>
        </p:nvSpPr>
        <p:spPr>
          <a:xfrm>
            <a:off x="4674240" y="1752480"/>
            <a:ext cx="401580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
        <p:nvSpPr>
          <p:cNvPr id="89" name="PlaceHolder 4"/>
          <p:cNvSpPr>
            <a:spLocks noGrp="1"/>
          </p:cNvSpPr>
          <p:nvPr>
            <p:ph type="body"/>
          </p:nvPr>
        </p:nvSpPr>
        <p:spPr>
          <a:xfrm>
            <a:off x="457200" y="4037040"/>
            <a:ext cx="401580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
        <p:nvSpPr>
          <p:cNvPr id="90" name="PlaceHolder 5"/>
          <p:cNvSpPr>
            <a:spLocks noGrp="1"/>
          </p:cNvSpPr>
          <p:nvPr>
            <p:ph type="body"/>
          </p:nvPr>
        </p:nvSpPr>
        <p:spPr>
          <a:xfrm>
            <a:off x="4674240" y="4037040"/>
            <a:ext cx="401580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26240" y="408240"/>
            <a:ext cx="8260200" cy="1038960"/>
          </a:xfrm>
          <a:prstGeom prst="rect">
            <a:avLst/>
          </a:prstGeom>
        </p:spPr>
        <p:txBody>
          <a:bodyPr lIns="0" tIns="0" rIns="0" bIns="0" anchor="ctr">
            <a:spAutoFit/>
          </a:bodyPr>
          <a:lstStyle/>
          <a:p>
            <a:endParaRPr lang="fr-FR" sz="1800" b="0" strike="noStrike" spc="-1">
              <a:solidFill>
                <a:srgbClr val="000000"/>
              </a:solidFill>
              <a:latin typeface="Century Gothic"/>
            </a:endParaRPr>
          </a:p>
        </p:txBody>
      </p:sp>
      <p:sp>
        <p:nvSpPr>
          <p:cNvPr id="92" name="PlaceHolder 2"/>
          <p:cNvSpPr>
            <a:spLocks noGrp="1"/>
          </p:cNvSpPr>
          <p:nvPr>
            <p:ph type="body"/>
          </p:nvPr>
        </p:nvSpPr>
        <p:spPr>
          <a:xfrm>
            <a:off x="457200" y="1752480"/>
            <a:ext cx="264960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
        <p:nvSpPr>
          <p:cNvPr id="93" name="PlaceHolder 3"/>
          <p:cNvSpPr>
            <a:spLocks noGrp="1"/>
          </p:cNvSpPr>
          <p:nvPr>
            <p:ph type="body"/>
          </p:nvPr>
        </p:nvSpPr>
        <p:spPr>
          <a:xfrm>
            <a:off x="3239640" y="1752480"/>
            <a:ext cx="264960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
        <p:nvSpPr>
          <p:cNvPr id="94" name="PlaceHolder 4"/>
          <p:cNvSpPr>
            <a:spLocks noGrp="1"/>
          </p:cNvSpPr>
          <p:nvPr>
            <p:ph type="body"/>
          </p:nvPr>
        </p:nvSpPr>
        <p:spPr>
          <a:xfrm>
            <a:off x="6022080" y="1752480"/>
            <a:ext cx="264960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
        <p:nvSpPr>
          <p:cNvPr id="95" name="PlaceHolder 5"/>
          <p:cNvSpPr>
            <a:spLocks noGrp="1"/>
          </p:cNvSpPr>
          <p:nvPr>
            <p:ph type="body"/>
          </p:nvPr>
        </p:nvSpPr>
        <p:spPr>
          <a:xfrm>
            <a:off x="457200" y="4037040"/>
            <a:ext cx="264960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
        <p:nvSpPr>
          <p:cNvPr id="96" name="PlaceHolder 6"/>
          <p:cNvSpPr>
            <a:spLocks noGrp="1"/>
          </p:cNvSpPr>
          <p:nvPr>
            <p:ph type="body"/>
          </p:nvPr>
        </p:nvSpPr>
        <p:spPr>
          <a:xfrm>
            <a:off x="3239640" y="4037040"/>
            <a:ext cx="264960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
        <p:nvSpPr>
          <p:cNvPr id="97" name="PlaceHolder 7"/>
          <p:cNvSpPr>
            <a:spLocks noGrp="1"/>
          </p:cNvSpPr>
          <p:nvPr>
            <p:ph type="body"/>
          </p:nvPr>
        </p:nvSpPr>
        <p:spPr>
          <a:xfrm>
            <a:off x="6022080" y="4037040"/>
            <a:ext cx="264960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26240" y="408240"/>
            <a:ext cx="8260200" cy="1038960"/>
          </a:xfrm>
          <a:prstGeom prst="rect">
            <a:avLst/>
          </a:prstGeom>
        </p:spPr>
        <p:txBody>
          <a:bodyPr lIns="0" tIns="0" rIns="0" bIns="0" anchor="ctr">
            <a:spAutoFit/>
          </a:bodyPr>
          <a:lstStyle/>
          <a:p>
            <a:endParaRPr lang="fr-FR" sz="1800" b="0" strike="noStrike" spc="-1">
              <a:solidFill>
                <a:srgbClr val="000000"/>
              </a:solidFill>
              <a:latin typeface="Century Gothic"/>
            </a:endParaRPr>
          </a:p>
        </p:txBody>
      </p:sp>
      <p:sp>
        <p:nvSpPr>
          <p:cNvPr id="20" name="PlaceHolder 2"/>
          <p:cNvSpPr>
            <a:spLocks noGrp="1"/>
          </p:cNvSpPr>
          <p:nvPr>
            <p:ph type="body"/>
          </p:nvPr>
        </p:nvSpPr>
        <p:spPr>
          <a:xfrm>
            <a:off x="457200" y="1752480"/>
            <a:ext cx="8229240" cy="4373280"/>
          </a:xfrm>
          <a:prstGeom prst="rect">
            <a:avLst/>
          </a:prstGeom>
        </p:spPr>
        <p:txBody>
          <a:bodyPr lIns="0" tIns="0" rIns="0" bIns="0">
            <a:normAutofit/>
          </a:bodyPr>
          <a:lstStyle/>
          <a:p>
            <a:endParaRPr lang="fr-FR" sz="2400" b="0" strike="noStrike" spc="-1">
              <a:solidFill>
                <a:srgbClr val="564B3C"/>
              </a:solidFill>
              <a:latin typeface="Century Gothic"/>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426240" y="408240"/>
            <a:ext cx="8260200" cy="1038960"/>
          </a:xfrm>
          <a:prstGeom prst="rect">
            <a:avLst/>
          </a:prstGeom>
        </p:spPr>
        <p:txBody>
          <a:bodyPr lIns="0" tIns="0" rIns="0" bIns="0" anchor="ctr">
            <a:spAutoFit/>
          </a:bodyPr>
          <a:lstStyle/>
          <a:p>
            <a:endParaRPr lang="fr-FR" sz="1800" b="0" strike="noStrike" spc="-1">
              <a:solidFill>
                <a:srgbClr val="000000"/>
              </a:solidFill>
              <a:latin typeface="Century Gothic"/>
            </a:endParaRPr>
          </a:p>
        </p:txBody>
      </p:sp>
      <p:sp>
        <p:nvSpPr>
          <p:cNvPr id="22" name="PlaceHolder 2"/>
          <p:cNvSpPr>
            <a:spLocks noGrp="1"/>
          </p:cNvSpPr>
          <p:nvPr>
            <p:ph type="body"/>
          </p:nvPr>
        </p:nvSpPr>
        <p:spPr>
          <a:xfrm>
            <a:off x="457200" y="1752480"/>
            <a:ext cx="4015800" cy="4373280"/>
          </a:xfrm>
          <a:prstGeom prst="rect">
            <a:avLst/>
          </a:prstGeom>
        </p:spPr>
        <p:txBody>
          <a:bodyPr lIns="0" tIns="0" rIns="0" bIns="0">
            <a:normAutofit/>
          </a:bodyPr>
          <a:lstStyle/>
          <a:p>
            <a:endParaRPr lang="fr-FR" sz="2400" b="0" strike="noStrike" spc="-1">
              <a:solidFill>
                <a:srgbClr val="564B3C"/>
              </a:solidFill>
              <a:latin typeface="Century Gothic"/>
            </a:endParaRPr>
          </a:p>
        </p:txBody>
      </p:sp>
      <p:sp>
        <p:nvSpPr>
          <p:cNvPr id="23" name="PlaceHolder 3"/>
          <p:cNvSpPr>
            <a:spLocks noGrp="1"/>
          </p:cNvSpPr>
          <p:nvPr>
            <p:ph type="body"/>
          </p:nvPr>
        </p:nvSpPr>
        <p:spPr>
          <a:xfrm>
            <a:off x="4674240" y="1752480"/>
            <a:ext cx="4015800" cy="4373280"/>
          </a:xfrm>
          <a:prstGeom prst="rect">
            <a:avLst/>
          </a:prstGeom>
        </p:spPr>
        <p:txBody>
          <a:bodyPr lIns="0" tIns="0" rIns="0" bIns="0">
            <a:normAutofit/>
          </a:bodyPr>
          <a:lstStyle/>
          <a:p>
            <a:endParaRPr lang="fr-FR" sz="2400" b="0" strike="noStrike" spc="-1">
              <a:solidFill>
                <a:srgbClr val="564B3C"/>
              </a:solidFill>
              <a:latin typeface="Century Gothic"/>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4" name="PlaceHolder 1"/>
          <p:cNvSpPr>
            <a:spLocks noGrp="1"/>
          </p:cNvSpPr>
          <p:nvPr>
            <p:ph type="title"/>
          </p:nvPr>
        </p:nvSpPr>
        <p:spPr>
          <a:xfrm>
            <a:off x="426240" y="408240"/>
            <a:ext cx="8260200" cy="1038960"/>
          </a:xfrm>
          <a:prstGeom prst="rect">
            <a:avLst/>
          </a:prstGeom>
        </p:spPr>
        <p:txBody>
          <a:bodyPr lIns="0" tIns="0" rIns="0" bIns="0" anchor="ctr">
            <a:spAutoFit/>
          </a:bodyPr>
          <a:lstStyle/>
          <a:p>
            <a:endParaRPr lang="fr-FR" sz="1800" b="0" strike="noStrike" spc="-1">
              <a:solidFill>
                <a:srgbClr val="000000"/>
              </a:solidFill>
              <a:latin typeface="Century Gothic"/>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5" name="PlaceHolder 1"/>
          <p:cNvSpPr>
            <a:spLocks noGrp="1"/>
          </p:cNvSpPr>
          <p:nvPr>
            <p:ph type="subTitle"/>
          </p:nvPr>
        </p:nvSpPr>
        <p:spPr>
          <a:xfrm>
            <a:off x="426240" y="408240"/>
            <a:ext cx="8260200" cy="4817160"/>
          </a:xfrm>
          <a:prstGeom prst="rect">
            <a:avLst/>
          </a:prstGeom>
        </p:spPr>
        <p:txBody>
          <a:bodyPr lIns="0" tIns="0" rIns="0" bIns="0" anchor="ctr">
            <a:spAutoFit/>
          </a:bodyPr>
          <a:lstStyle/>
          <a:p>
            <a:pPr algn="ctr"/>
            <a:endParaRPr lang="fr-F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26240" y="408240"/>
            <a:ext cx="8260200" cy="1038960"/>
          </a:xfrm>
          <a:prstGeom prst="rect">
            <a:avLst/>
          </a:prstGeom>
        </p:spPr>
        <p:txBody>
          <a:bodyPr lIns="0" tIns="0" rIns="0" bIns="0" anchor="ctr">
            <a:spAutoFit/>
          </a:bodyPr>
          <a:lstStyle/>
          <a:p>
            <a:endParaRPr lang="fr-FR" sz="1800" b="0" strike="noStrike" spc="-1">
              <a:solidFill>
                <a:srgbClr val="000000"/>
              </a:solidFill>
              <a:latin typeface="Century Gothic"/>
            </a:endParaRPr>
          </a:p>
        </p:txBody>
      </p:sp>
      <p:sp>
        <p:nvSpPr>
          <p:cNvPr id="27" name="PlaceHolder 2"/>
          <p:cNvSpPr>
            <a:spLocks noGrp="1"/>
          </p:cNvSpPr>
          <p:nvPr>
            <p:ph type="body"/>
          </p:nvPr>
        </p:nvSpPr>
        <p:spPr>
          <a:xfrm>
            <a:off x="457200" y="1752480"/>
            <a:ext cx="401580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
        <p:nvSpPr>
          <p:cNvPr id="28" name="PlaceHolder 3"/>
          <p:cNvSpPr>
            <a:spLocks noGrp="1"/>
          </p:cNvSpPr>
          <p:nvPr>
            <p:ph type="body"/>
          </p:nvPr>
        </p:nvSpPr>
        <p:spPr>
          <a:xfrm>
            <a:off x="4674240" y="1752480"/>
            <a:ext cx="4015800" cy="4373280"/>
          </a:xfrm>
          <a:prstGeom prst="rect">
            <a:avLst/>
          </a:prstGeom>
        </p:spPr>
        <p:txBody>
          <a:bodyPr lIns="0" tIns="0" rIns="0" bIns="0">
            <a:normAutofit/>
          </a:bodyPr>
          <a:lstStyle/>
          <a:p>
            <a:endParaRPr lang="fr-FR" sz="2400" b="0" strike="noStrike" spc="-1">
              <a:solidFill>
                <a:srgbClr val="564B3C"/>
              </a:solidFill>
              <a:latin typeface="Century Gothic"/>
            </a:endParaRPr>
          </a:p>
        </p:txBody>
      </p:sp>
      <p:sp>
        <p:nvSpPr>
          <p:cNvPr id="29" name="PlaceHolder 4"/>
          <p:cNvSpPr>
            <a:spLocks noGrp="1"/>
          </p:cNvSpPr>
          <p:nvPr>
            <p:ph type="body"/>
          </p:nvPr>
        </p:nvSpPr>
        <p:spPr>
          <a:xfrm>
            <a:off x="457200" y="4037040"/>
            <a:ext cx="401580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26240" y="408240"/>
            <a:ext cx="8260200" cy="1038960"/>
          </a:xfrm>
          <a:prstGeom prst="rect">
            <a:avLst/>
          </a:prstGeom>
        </p:spPr>
        <p:txBody>
          <a:bodyPr lIns="0" tIns="0" rIns="0" bIns="0" anchor="ctr">
            <a:spAutoFit/>
          </a:bodyPr>
          <a:lstStyle/>
          <a:p>
            <a:endParaRPr lang="fr-FR" sz="1800" b="0" strike="noStrike" spc="-1">
              <a:solidFill>
                <a:srgbClr val="000000"/>
              </a:solidFill>
              <a:latin typeface="Century Gothic"/>
            </a:endParaRPr>
          </a:p>
        </p:txBody>
      </p:sp>
      <p:sp>
        <p:nvSpPr>
          <p:cNvPr id="31" name="PlaceHolder 2"/>
          <p:cNvSpPr>
            <a:spLocks noGrp="1"/>
          </p:cNvSpPr>
          <p:nvPr>
            <p:ph type="body"/>
          </p:nvPr>
        </p:nvSpPr>
        <p:spPr>
          <a:xfrm>
            <a:off x="457200" y="1752480"/>
            <a:ext cx="4015800" cy="4373280"/>
          </a:xfrm>
          <a:prstGeom prst="rect">
            <a:avLst/>
          </a:prstGeom>
        </p:spPr>
        <p:txBody>
          <a:bodyPr lIns="0" tIns="0" rIns="0" bIns="0">
            <a:normAutofit/>
          </a:bodyPr>
          <a:lstStyle/>
          <a:p>
            <a:endParaRPr lang="fr-FR" sz="2400" b="0" strike="noStrike" spc="-1">
              <a:solidFill>
                <a:srgbClr val="564B3C"/>
              </a:solidFill>
              <a:latin typeface="Century Gothic"/>
            </a:endParaRPr>
          </a:p>
        </p:txBody>
      </p:sp>
      <p:sp>
        <p:nvSpPr>
          <p:cNvPr id="32" name="PlaceHolder 3"/>
          <p:cNvSpPr>
            <a:spLocks noGrp="1"/>
          </p:cNvSpPr>
          <p:nvPr>
            <p:ph type="body"/>
          </p:nvPr>
        </p:nvSpPr>
        <p:spPr>
          <a:xfrm>
            <a:off x="4674240" y="1752480"/>
            <a:ext cx="401580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
        <p:nvSpPr>
          <p:cNvPr id="33" name="PlaceHolder 4"/>
          <p:cNvSpPr>
            <a:spLocks noGrp="1"/>
          </p:cNvSpPr>
          <p:nvPr>
            <p:ph type="body"/>
          </p:nvPr>
        </p:nvSpPr>
        <p:spPr>
          <a:xfrm>
            <a:off x="4674240" y="4037040"/>
            <a:ext cx="401580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26240" y="408240"/>
            <a:ext cx="8260200" cy="1038960"/>
          </a:xfrm>
          <a:prstGeom prst="rect">
            <a:avLst/>
          </a:prstGeom>
        </p:spPr>
        <p:txBody>
          <a:bodyPr lIns="0" tIns="0" rIns="0" bIns="0" anchor="ctr">
            <a:spAutoFit/>
          </a:bodyPr>
          <a:lstStyle/>
          <a:p>
            <a:endParaRPr lang="fr-FR" sz="1800" b="0" strike="noStrike" spc="-1">
              <a:solidFill>
                <a:srgbClr val="000000"/>
              </a:solidFill>
              <a:latin typeface="Century Gothic"/>
            </a:endParaRPr>
          </a:p>
        </p:txBody>
      </p:sp>
      <p:sp>
        <p:nvSpPr>
          <p:cNvPr id="35" name="PlaceHolder 2"/>
          <p:cNvSpPr>
            <a:spLocks noGrp="1"/>
          </p:cNvSpPr>
          <p:nvPr>
            <p:ph type="body"/>
          </p:nvPr>
        </p:nvSpPr>
        <p:spPr>
          <a:xfrm>
            <a:off x="457200" y="1752480"/>
            <a:ext cx="401580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
        <p:nvSpPr>
          <p:cNvPr id="36" name="PlaceHolder 3"/>
          <p:cNvSpPr>
            <a:spLocks noGrp="1"/>
          </p:cNvSpPr>
          <p:nvPr>
            <p:ph type="body"/>
          </p:nvPr>
        </p:nvSpPr>
        <p:spPr>
          <a:xfrm>
            <a:off x="4674240" y="1752480"/>
            <a:ext cx="401580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
        <p:nvSpPr>
          <p:cNvPr id="37" name="PlaceHolder 4"/>
          <p:cNvSpPr>
            <a:spLocks noGrp="1"/>
          </p:cNvSpPr>
          <p:nvPr>
            <p:ph type="body"/>
          </p:nvPr>
        </p:nvSpPr>
        <p:spPr>
          <a:xfrm>
            <a:off x="457200" y="4037040"/>
            <a:ext cx="8229240" cy="2085840"/>
          </a:xfrm>
          <a:prstGeom prst="rect">
            <a:avLst/>
          </a:prstGeom>
        </p:spPr>
        <p:txBody>
          <a:bodyPr lIns="0" tIns="0" rIns="0" bIns="0">
            <a:normAutofit/>
          </a:bodyPr>
          <a:lstStyle/>
          <a:p>
            <a:endParaRPr lang="fr-FR" sz="2400" b="0" strike="noStrike" spc="-1">
              <a:solidFill>
                <a:srgbClr val="564B3C"/>
              </a:solidFill>
              <a:latin typeface="Century Gothic"/>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4"/>
          <a:tile/>
        </a:blipFill>
        <a:effectLst/>
      </p:bgPr>
    </p:bg>
    <p:spTree>
      <p:nvGrpSpPr>
        <p:cNvPr id="1" name=""/>
        <p:cNvGrpSpPr/>
        <p:nvPr/>
      </p:nvGrpSpPr>
      <p:grpSpPr>
        <a:xfrm>
          <a:off x="0" y="0"/>
          <a:ext cx="0" cy="0"/>
          <a:chOff x="0" y="0"/>
          <a:chExt cx="0" cy="0"/>
        </a:xfrm>
      </p:grpSpPr>
      <p:sp>
        <p:nvSpPr>
          <p:cNvPr id="17" name="CustomShape 1" hidden="1"/>
          <p:cNvSpPr/>
          <p:nvPr/>
        </p:nvSpPr>
        <p:spPr>
          <a:xfrm>
            <a:off x="0" y="0"/>
            <a:ext cx="9143640" cy="685764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p:style>
      </p:sp>
      <p:sp>
        <p:nvSpPr>
          <p:cNvPr id="18" name="CustomShape 2" hidden="1"/>
          <p:cNvSpPr/>
          <p:nvPr/>
        </p:nvSpPr>
        <p:spPr>
          <a:xfrm>
            <a:off x="91440" y="101520"/>
            <a:ext cx="8960760" cy="6664680"/>
          </a:xfrm>
          <a:prstGeom prst="roundRect">
            <a:avLst>
              <a:gd name="adj" fmla="val 1735"/>
            </a:avLst>
          </a:prstGeom>
          <a:blipFill rotWithShape="0">
            <a:blip r:embed="rId15"/>
            <a:tile/>
          </a:blipFill>
          <a:ln w="12600">
            <a:noFill/>
          </a:ln>
        </p:spPr>
        <p:style>
          <a:lnRef idx="2">
            <a:schemeClr val="accent1">
              <a:shade val="50000"/>
            </a:schemeClr>
          </a:lnRef>
          <a:fillRef idx="1">
            <a:schemeClr val="accent1"/>
          </a:fillRef>
          <a:effectRef idx="0">
            <a:schemeClr val="accent1"/>
          </a:effectRef>
          <a:fontRef idx="minor"/>
        </p:style>
      </p:sp>
      <p:sp>
        <p:nvSpPr>
          <p:cNvPr id="2" name="CustomShape 3" hidden="1"/>
          <p:cNvSpPr/>
          <p:nvPr/>
        </p:nvSpPr>
        <p:spPr>
          <a:xfrm>
            <a:off x="274320" y="278280"/>
            <a:ext cx="8595000" cy="132552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p:style>
      </p:sp>
      <p:sp>
        <p:nvSpPr>
          <p:cNvPr id="3" name="CustomShape 4" hidden="1"/>
          <p:cNvSpPr/>
          <p:nvPr/>
        </p:nvSpPr>
        <p:spPr>
          <a:xfrm>
            <a:off x="372960" y="372960"/>
            <a:ext cx="8380080" cy="1118160"/>
          </a:xfrm>
          <a:prstGeom prst="rect">
            <a:avLst/>
          </a:prstGeom>
          <a:solidFill>
            <a:srgbClr val="FFFFFF"/>
          </a:solidFill>
          <a:ln w="6480">
            <a:noFill/>
          </a:ln>
        </p:spPr>
        <p:style>
          <a:lnRef idx="2">
            <a:schemeClr val="accent1">
              <a:shade val="50000"/>
            </a:schemeClr>
          </a:lnRef>
          <a:fillRef idx="1">
            <a:schemeClr val="accent1"/>
          </a:fillRef>
          <a:effectRef idx="0">
            <a:schemeClr val="accent1"/>
          </a:effectRef>
          <a:fontRef idx="minor"/>
        </p:style>
      </p:sp>
      <p:sp>
        <p:nvSpPr>
          <p:cNvPr id="4" name="CustomShape 5"/>
          <p:cNvSpPr/>
          <p:nvPr/>
        </p:nvSpPr>
        <p:spPr>
          <a:xfrm>
            <a:off x="0" y="0"/>
            <a:ext cx="9143640" cy="685764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p:style>
      </p:sp>
      <p:sp>
        <p:nvSpPr>
          <p:cNvPr id="5" name="CustomShape 6"/>
          <p:cNvSpPr/>
          <p:nvPr/>
        </p:nvSpPr>
        <p:spPr>
          <a:xfrm>
            <a:off x="91440" y="101520"/>
            <a:ext cx="8960760" cy="6664680"/>
          </a:xfrm>
          <a:prstGeom prst="roundRect">
            <a:avLst>
              <a:gd name="adj" fmla="val 1735"/>
            </a:avLst>
          </a:prstGeom>
          <a:blipFill rotWithShape="0">
            <a:blip r:embed="rId15"/>
            <a:tile/>
          </a:blipFill>
          <a:ln w="12600">
            <a:noFill/>
          </a:ln>
        </p:spPr>
        <p:style>
          <a:lnRef idx="2">
            <a:schemeClr val="accent1">
              <a:shade val="50000"/>
            </a:schemeClr>
          </a:lnRef>
          <a:fillRef idx="1">
            <a:schemeClr val="accent1"/>
          </a:fillRef>
          <a:effectRef idx="0">
            <a:schemeClr val="accent1"/>
          </a:effectRef>
          <a:fontRef idx="minor"/>
        </p:style>
      </p:sp>
      <p:sp>
        <p:nvSpPr>
          <p:cNvPr id="6" name="PlaceHolder 7"/>
          <p:cNvSpPr>
            <a:spLocks noGrp="1"/>
          </p:cNvSpPr>
          <p:nvPr>
            <p:ph type="dt"/>
          </p:nvPr>
        </p:nvSpPr>
        <p:spPr>
          <a:xfrm>
            <a:off x="457200" y="6356520"/>
            <a:ext cx="2133360" cy="364680"/>
          </a:xfrm>
          <a:prstGeom prst="rect">
            <a:avLst/>
          </a:prstGeom>
        </p:spPr>
        <p:txBody>
          <a:bodyPr anchor="ctr">
            <a:noAutofit/>
          </a:bodyPr>
          <a:lstStyle/>
          <a:p>
            <a:pPr>
              <a:lnSpc>
                <a:spcPct val="100000"/>
              </a:lnSpc>
            </a:pPr>
            <a:fld id="{593B5ECD-7C91-411E-B9AC-D7D47761BC0F}" type="datetime">
              <a:rPr lang="fr-FR" sz="1200" b="0" strike="noStrike" spc="-1">
                <a:solidFill>
                  <a:srgbClr val="564B3C"/>
                </a:solidFill>
                <a:latin typeface="Century Gothic"/>
              </a:rPr>
              <a:t>22/06/2023</a:t>
            </a:fld>
            <a:endParaRPr lang="fr-FR" sz="1200" b="0" strike="noStrike" spc="-1">
              <a:latin typeface="Times New Roman"/>
            </a:endParaRPr>
          </a:p>
        </p:txBody>
      </p:sp>
      <p:sp>
        <p:nvSpPr>
          <p:cNvPr id="7" name="PlaceHolder 8"/>
          <p:cNvSpPr>
            <a:spLocks noGrp="1"/>
          </p:cNvSpPr>
          <p:nvPr>
            <p:ph type="ftr"/>
          </p:nvPr>
        </p:nvSpPr>
        <p:spPr>
          <a:xfrm>
            <a:off x="3124080" y="6356520"/>
            <a:ext cx="2895120" cy="364680"/>
          </a:xfrm>
          <a:prstGeom prst="rect">
            <a:avLst/>
          </a:prstGeom>
        </p:spPr>
        <p:txBody>
          <a:bodyPr anchor="ctr">
            <a:noAutofit/>
          </a:bodyPr>
          <a:lstStyle/>
          <a:p>
            <a:endParaRPr lang="fr-FR" sz="2400" b="0" strike="noStrike" spc="-1">
              <a:latin typeface="Times New Roman"/>
            </a:endParaRPr>
          </a:p>
        </p:txBody>
      </p:sp>
      <p:sp>
        <p:nvSpPr>
          <p:cNvPr id="8" name="CustomShape 9"/>
          <p:cNvSpPr/>
          <p:nvPr/>
        </p:nvSpPr>
        <p:spPr>
          <a:xfrm>
            <a:off x="345600" y="2942640"/>
            <a:ext cx="7147440" cy="24634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p:style>
      </p:sp>
      <p:sp>
        <p:nvSpPr>
          <p:cNvPr id="9" name="CustomShape 10"/>
          <p:cNvSpPr/>
          <p:nvPr/>
        </p:nvSpPr>
        <p:spPr>
          <a:xfrm>
            <a:off x="7572600" y="2944800"/>
            <a:ext cx="1190160" cy="245952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p:style>
      </p:sp>
      <p:sp>
        <p:nvSpPr>
          <p:cNvPr id="10" name="CustomShape 11"/>
          <p:cNvSpPr/>
          <p:nvPr/>
        </p:nvSpPr>
        <p:spPr>
          <a:xfrm>
            <a:off x="7712640" y="3136680"/>
            <a:ext cx="909720" cy="2075400"/>
          </a:xfrm>
          <a:prstGeom prst="rect">
            <a:avLst/>
          </a:prstGeom>
          <a:solidFill>
            <a:schemeClr val="accent3">
              <a:alpha val="70000"/>
            </a:schemeClr>
          </a:solidFill>
          <a:ln w="6480">
            <a:solidFill>
              <a:schemeClr val="accent1">
                <a:lumMod val="75000"/>
              </a:schemeClr>
            </a:solidFill>
            <a:round/>
          </a:ln>
        </p:spPr>
        <p:style>
          <a:lnRef idx="2">
            <a:schemeClr val="accent1">
              <a:shade val="50000"/>
            </a:schemeClr>
          </a:lnRef>
          <a:fillRef idx="1">
            <a:schemeClr val="accent1"/>
          </a:fillRef>
          <a:effectRef idx="0">
            <a:schemeClr val="accent1"/>
          </a:effectRef>
          <a:fontRef idx="minor"/>
        </p:style>
      </p:sp>
      <p:sp>
        <p:nvSpPr>
          <p:cNvPr id="11" name="CustomShape 12"/>
          <p:cNvSpPr/>
          <p:nvPr/>
        </p:nvSpPr>
        <p:spPr>
          <a:xfrm>
            <a:off x="445320" y="3055680"/>
            <a:ext cx="6947640" cy="2244960"/>
          </a:xfrm>
          <a:prstGeom prst="rect">
            <a:avLst/>
          </a:prstGeom>
          <a:solidFill>
            <a:srgbClr val="FFFFFF"/>
          </a:solidFill>
          <a:ln w="6480">
            <a:noFill/>
          </a:ln>
        </p:spPr>
        <p:style>
          <a:lnRef idx="2">
            <a:schemeClr val="accent1">
              <a:shade val="50000"/>
            </a:schemeClr>
          </a:lnRef>
          <a:fillRef idx="1">
            <a:schemeClr val="accent1"/>
          </a:fillRef>
          <a:effectRef idx="0">
            <a:schemeClr val="accent1"/>
          </a:effectRef>
          <a:fontRef idx="minor"/>
        </p:style>
      </p:sp>
      <p:sp>
        <p:nvSpPr>
          <p:cNvPr id="12" name="PlaceHolder 13"/>
          <p:cNvSpPr>
            <a:spLocks noGrp="1"/>
          </p:cNvSpPr>
          <p:nvPr>
            <p:ph type="sldNum"/>
          </p:nvPr>
        </p:nvSpPr>
        <p:spPr>
          <a:xfrm>
            <a:off x="7786800" y="4625280"/>
            <a:ext cx="761760" cy="456840"/>
          </a:xfrm>
          <a:prstGeom prst="rect">
            <a:avLst/>
          </a:prstGeom>
        </p:spPr>
        <p:txBody>
          <a:bodyPr anchor="ctr">
            <a:noAutofit/>
          </a:bodyPr>
          <a:lstStyle/>
          <a:p>
            <a:pPr algn="ctr">
              <a:lnSpc>
                <a:spcPct val="100000"/>
              </a:lnSpc>
            </a:pPr>
            <a:fld id="{1A807611-AD0A-4338-94F0-68B6FE2F34EB}" type="slidenum">
              <a:rPr lang="fr-FR" sz="2800" b="0" strike="noStrike" spc="-1">
                <a:solidFill>
                  <a:srgbClr val="47534C"/>
                </a:solidFill>
                <a:latin typeface="Century Gothic"/>
              </a:rPr>
              <a:t>‹#›</a:t>
            </a:fld>
            <a:endParaRPr lang="fr-FR" sz="2800" b="0" strike="noStrike" spc="-1">
              <a:latin typeface="Times New Roman"/>
            </a:endParaRPr>
          </a:p>
        </p:txBody>
      </p:sp>
      <p:sp>
        <p:nvSpPr>
          <p:cNvPr id="13" name="CustomShape 14"/>
          <p:cNvSpPr/>
          <p:nvPr/>
        </p:nvSpPr>
        <p:spPr>
          <a:xfrm>
            <a:off x="541800" y="4559400"/>
            <a:ext cx="6754680" cy="663840"/>
          </a:xfrm>
          <a:prstGeom prst="rect">
            <a:avLst/>
          </a:prstGeom>
          <a:solidFill>
            <a:schemeClr val="accent1"/>
          </a:solidFill>
          <a:ln w="6480">
            <a:noFill/>
          </a:ln>
        </p:spPr>
        <p:style>
          <a:lnRef idx="2">
            <a:schemeClr val="accent1">
              <a:shade val="50000"/>
            </a:schemeClr>
          </a:lnRef>
          <a:fillRef idx="1">
            <a:schemeClr val="accent1"/>
          </a:fillRef>
          <a:effectRef idx="0">
            <a:schemeClr val="accent1"/>
          </a:effectRef>
          <a:fontRef idx="minor"/>
        </p:style>
      </p:sp>
      <p:sp>
        <p:nvSpPr>
          <p:cNvPr id="14" name="CustomShape 15"/>
          <p:cNvSpPr/>
          <p:nvPr/>
        </p:nvSpPr>
        <p:spPr>
          <a:xfrm>
            <a:off x="538920" y="3139560"/>
            <a:ext cx="6760440" cy="2077200"/>
          </a:xfrm>
          <a:prstGeom prst="rect">
            <a:avLst/>
          </a:prstGeom>
          <a:noFill/>
          <a:ln w="6480">
            <a:solidFill>
              <a:schemeClr val="accent1">
                <a:lumMod val="75000"/>
              </a:schemeClr>
            </a:solidFill>
            <a:round/>
          </a:ln>
        </p:spPr>
        <p:style>
          <a:lnRef idx="2">
            <a:schemeClr val="accent1">
              <a:shade val="50000"/>
            </a:schemeClr>
          </a:lnRef>
          <a:fillRef idx="1">
            <a:schemeClr val="accent1"/>
          </a:fillRef>
          <a:effectRef idx="0">
            <a:schemeClr val="accent1"/>
          </a:effectRef>
          <a:fontRef idx="minor"/>
        </p:style>
      </p:sp>
      <p:sp>
        <p:nvSpPr>
          <p:cNvPr id="15" name="PlaceHolder 16"/>
          <p:cNvSpPr>
            <a:spLocks noGrp="1"/>
          </p:cNvSpPr>
          <p:nvPr>
            <p:ph type="title"/>
          </p:nvPr>
        </p:nvSpPr>
        <p:spPr>
          <a:xfrm>
            <a:off x="604800" y="3227040"/>
            <a:ext cx="6629040" cy="1218960"/>
          </a:xfrm>
          <a:prstGeom prst="rect">
            <a:avLst/>
          </a:prstGeom>
        </p:spPr>
        <p:txBody>
          <a:bodyPr anchor="b">
            <a:noAutofit/>
          </a:bodyPr>
          <a:lstStyle/>
          <a:p>
            <a:pPr algn="ctr">
              <a:lnSpc>
                <a:spcPct val="100000"/>
              </a:lnSpc>
            </a:pPr>
            <a:r>
              <a:rPr lang="fr-FR" sz="4000" b="0" strike="noStrike" cap="all" spc="-1">
                <a:solidFill>
                  <a:srgbClr val="47534C"/>
                </a:solidFill>
                <a:latin typeface="Book Antiqua"/>
              </a:rPr>
              <a:t>Modifiez le style du titre</a:t>
            </a:r>
            <a:endParaRPr lang="fr-FR" sz="4000" b="0" strike="noStrike" spc="-1">
              <a:solidFill>
                <a:srgbClr val="000000"/>
              </a:solidFill>
              <a:latin typeface="Century Gothic"/>
            </a:endParaRPr>
          </a:p>
        </p:txBody>
      </p:sp>
      <p:sp>
        <p:nvSpPr>
          <p:cNvPr id="16" name="PlaceHolder 17"/>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fr-FR" sz="2400" b="0" strike="noStrike" spc="-1">
                <a:solidFill>
                  <a:srgbClr val="564B3C"/>
                </a:solidFill>
                <a:latin typeface="Century Gothic"/>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solidFill>
                  <a:srgbClr val="564B3C"/>
                </a:solidFill>
                <a:latin typeface="Century Gothic"/>
              </a:rPr>
              <a:t>Second niveau de plan</a:t>
            </a:r>
          </a:p>
          <a:p>
            <a:pPr marL="1296000" lvl="2" indent="-288000">
              <a:spcBef>
                <a:spcPts val="850"/>
              </a:spcBef>
              <a:buClr>
                <a:srgbClr val="000000"/>
              </a:buClr>
              <a:buSzPct val="45000"/>
              <a:buFont typeface="Wingdings" charset="2"/>
              <a:buChar char=""/>
            </a:pPr>
            <a:r>
              <a:rPr lang="fr-FR" sz="1600" b="0" strike="noStrike" spc="-1">
                <a:solidFill>
                  <a:srgbClr val="564B3C"/>
                </a:solidFill>
                <a:latin typeface="Century Gothic"/>
              </a:rPr>
              <a:t>Troisième niveau de plan</a:t>
            </a:r>
          </a:p>
          <a:p>
            <a:pPr marL="1728000" lvl="3" indent="-216000">
              <a:spcBef>
                <a:spcPts val="567"/>
              </a:spcBef>
              <a:buClr>
                <a:srgbClr val="000000"/>
              </a:buClr>
              <a:buSzPct val="75000"/>
              <a:buFont typeface="Symbol" charset="2"/>
              <a:buChar char=""/>
            </a:pPr>
            <a:r>
              <a:rPr lang="fr-FR" sz="1600" b="0" strike="noStrike" spc="-1">
                <a:solidFill>
                  <a:srgbClr val="564B3C"/>
                </a:solidFill>
                <a:latin typeface="Century Gothic"/>
              </a:rPr>
              <a:t>Quatrième niveau de plan</a:t>
            </a:r>
          </a:p>
          <a:p>
            <a:pPr marL="2160000" lvl="4" indent="-216000">
              <a:spcBef>
                <a:spcPts val="283"/>
              </a:spcBef>
              <a:buClr>
                <a:srgbClr val="000000"/>
              </a:buClr>
              <a:buSzPct val="45000"/>
              <a:buFont typeface="Wingdings" charset="2"/>
              <a:buChar char=""/>
            </a:pPr>
            <a:r>
              <a:rPr lang="fr-FR" sz="2000" b="0" strike="noStrike" spc="-1">
                <a:solidFill>
                  <a:srgbClr val="564B3C"/>
                </a:solidFill>
                <a:latin typeface="Century Gothic"/>
              </a:rPr>
              <a:t>Cinquième niveau de plan</a:t>
            </a:r>
          </a:p>
          <a:p>
            <a:pPr marL="2592000" lvl="5" indent="-216000">
              <a:spcBef>
                <a:spcPts val="283"/>
              </a:spcBef>
              <a:buClr>
                <a:srgbClr val="000000"/>
              </a:buClr>
              <a:buSzPct val="45000"/>
              <a:buFont typeface="Wingdings" charset="2"/>
              <a:buChar char=""/>
            </a:pPr>
            <a:r>
              <a:rPr lang="fr-FR" sz="2000" b="0" strike="noStrike" spc="-1">
                <a:solidFill>
                  <a:srgbClr val="564B3C"/>
                </a:solidFill>
                <a:latin typeface="Century Gothic"/>
              </a:rPr>
              <a:t>Sixième niveau de plan</a:t>
            </a:r>
          </a:p>
          <a:p>
            <a:pPr marL="3024000" lvl="6" indent="-216000">
              <a:spcBef>
                <a:spcPts val="283"/>
              </a:spcBef>
              <a:buClr>
                <a:srgbClr val="000000"/>
              </a:buClr>
              <a:buSzPct val="45000"/>
              <a:buFont typeface="Wingdings" charset="2"/>
              <a:buChar char=""/>
            </a:pPr>
            <a:r>
              <a:rPr lang="fr-FR" sz="2000" b="0" strike="noStrike" spc="-1">
                <a:solidFill>
                  <a:srgbClr val="564B3C"/>
                </a:solidFill>
                <a:latin typeface="Century Gothic"/>
              </a:rPr>
              <a:t>Septième niveau de plan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4"/>
          <a:tile/>
        </a:blipFill>
        <a:effectLst/>
      </p:bgPr>
    </p:bg>
    <p:spTree>
      <p:nvGrpSpPr>
        <p:cNvPr id="1" name=""/>
        <p:cNvGrpSpPr/>
        <p:nvPr/>
      </p:nvGrpSpPr>
      <p:grpSpPr>
        <a:xfrm>
          <a:off x="0" y="0"/>
          <a:ext cx="0" cy="0"/>
          <a:chOff x="0" y="0"/>
          <a:chExt cx="0" cy="0"/>
        </a:xfrm>
      </p:grpSpPr>
      <p:sp>
        <p:nvSpPr>
          <p:cNvPr id="53" name="CustomShape 1"/>
          <p:cNvSpPr/>
          <p:nvPr/>
        </p:nvSpPr>
        <p:spPr>
          <a:xfrm>
            <a:off x="0" y="0"/>
            <a:ext cx="9143640" cy="685764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p:style>
      </p:sp>
      <p:sp>
        <p:nvSpPr>
          <p:cNvPr id="54" name="CustomShape 2"/>
          <p:cNvSpPr/>
          <p:nvPr/>
        </p:nvSpPr>
        <p:spPr>
          <a:xfrm>
            <a:off x="91440" y="101520"/>
            <a:ext cx="8960760" cy="6664680"/>
          </a:xfrm>
          <a:prstGeom prst="roundRect">
            <a:avLst>
              <a:gd name="adj" fmla="val 1735"/>
            </a:avLst>
          </a:prstGeom>
          <a:blipFill rotWithShape="0">
            <a:blip r:embed="rId15"/>
            <a:tile/>
          </a:blipFill>
          <a:ln w="12600">
            <a:noFill/>
          </a:ln>
        </p:spPr>
        <p:style>
          <a:lnRef idx="2">
            <a:schemeClr val="accent1">
              <a:shade val="50000"/>
            </a:schemeClr>
          </a:lnRef>
          <a:fillRef idx="1">
            <a:schemeClr val="accent1"/>
          </a:fillRef>
          <a:effectRef idx="0">
            <a:schemeClr val="accent1"/>
          </a:effectRef>
          <a:fontRef idx="minor"/>
        </p:style>
      </p:sp>
      <p:sp>
        <p:nvSpPr>
          <p:cNvPr id="55" name="CustomShape 3"/>
          <p:cNvSpPr/>
          <p:nvPr/>
        </p:nvSpPr>
        <p:spPr>
          <a:xfrm>
            <a:off x="274320" y="278280"/>
            <a:ext cx="8595000" cy="132552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p:style>
      </p:sp>
      <p:sp>
        <p:nvSpPr>
          <p:cNvPr id="56" name="CustomShape 4"/>
          <p:cNvSpPr/>
          <p:nvPr/>
        </p:nvSpPr>
        <p:spPr>
          <a:xfrm>
            <a:off x="372960" y="372960"/>
            <a:ext cx="8380080" cy="1118160"/>
          </a:xfrm>
          <a:prstGeom prst="rect">
            <a:avLst/>
          </a:prstGeom>
          <a:solidFill>
            <a:srgbClr val="FFFFFF"/>
          </a:solidFill>
          <a:ln w="6480">
            <a:noFill/>
          </a:ln>
        </p:spPr>
        <p:style>
          <a:lnRef idx="2">
            <a:schemeClr val="accent1">
              <a:shade val="50000"/>
            </a:schemeClr>
          </a:lnRef>
          <a:fillRef idx="1">
            <a:schemeClr val="accent1"/>
          </a:fillRef>
          <a:effectRef idx="0">
            <a:schemeClr val="accent1"/>
          </a:effectRef>
          <a:fontRef idx="minor"/>
        </p:style>
      </p:sp>
      <p:sp>
        <p:nvSpPr>
          <p:cNvPr id="57" name="PlaceHolder 5"/>
          <p:cNvSpPr>
            <a:spLocks noGrp="1"/>
          </p:cNvSpPr>
          <p:nvPr>
            <p:ph type="title"/>
          </p:nvPr>
        </p:nvSpPr>
        <p:spPr>
          <a:xfrm>
            <a:off x="426240" y="408240"/>
            <a:ext cx="8260200" cy="1038960"/>
          </a:xfrm>
          <a:prstGeom prst="rect">
            <a:avLst/>
          </a:prstGeom>
        </p:spPr>
        <p:txBody>
          <a:bodyPr anchor="ctr">
            <a:noAutofit/>
          </a:bodyPr>
          <a:lstStyle/>
          <a:p>
            <a:pPr algn="ctr">
              <a:lnSpc>
                <a:spcPct val="100000"/>
              </a:lnSpc>
            </a:pPr>
            <a:r>
              <a:rPr lang="fr-FR" sz="3500" b="0" strike="noStrike" cap="all" spc="-1">
                <a:solidFill>
                  <a:srgbClr val="6B7D72"/>
                </a:solidFill>
                <a:latin typeface="Book Antiqua"/>
              </a:rPr>
              <a:t>Modifiez le style du titre</a:t>
            </a:r>
            <a:endParaRPr lang="fr-FR" sz="3500" b="0" strike="noStrike" spc="-1">
              <a:solidFill>
                <a:srgbClr val="000000"/>
              </a:solidFill>
              <a:latin typeface="Century Gothic"/>
            </a:endParaRPr>
          </a:p>
        </p:txBody>
      </p:sp>
      <p:sp>
        <p:nvSpPr>
          <p:cNvPr id="58" name="PlaceHolder 6"/>
          <p:cNvSpPr>
            <a:spLocks noGrp="1"/>
          </p:cNvSpPr>
          <p:nvPr>
            <p:ph type="body"/>
          </p:nvPr>
        </p:nvSpPr>
        <p:spPr>
          <a:xfrm>
            <a:off x="457200" y="1752480"/>
            <a:ext cx="8229240" cy="4373280"/>
          </a:xfrm>
          <a:prstGeom prst="rect">
            <a:avLst/>
          </a:prstGeom>
        </p:spPr>
        <p:txBody>
          <a:bodyPr>
            <a:noAutofit/>
          </a:bodyPr>
          <a:lstStyle/>
          <a:p>
            <a:pPr marL="343080" indent="-228240">
              <a:lnSpc>
                <a:spcPct val="100000"/>
              </a:lnSpc>
              <a:spcBef>
                <a:spcPts val="479"/>
              </a:spcBef>
              <a:buClr>
                <a:srgbClr val="93A299"/>
              </a:buClr>
              <a:buFont typeface="Arial"/>
              <a:buChar char="•"/>
            </a:pPr>
            <a:r>
              <a:rPr lang="fr-FR" sz="2400" b="0" strike="noStrike" spc="-1">
                <a:solidFill>
                  <a:srgbClr val="564B3C"/>
                </a:solidFill>
                <a:latin typeface="Century Gothic"/>
              </a:rPr>
              <a:t>Modifiez les styles du texte du masque</a:t>
            </a:r>
          </a:p>
          <a:p>
            <a:pPr marL="640080" lvl="1" indent="-228240">
              <a:lnSpc>
                <a:spcPct val="100000"/>
              </a:lnSpc>
              <a:spcBef>
                <a:spcPts val="400"/>
              </a:spcBef>
              <a:buClr>
                <a:srgbClr val="CF543F"/>
              </a:buClr>
              <a:buFont typeface="Arial"/>
              <a:buChar char="•"/>
            </a:pPr>
            <a:r>
              <a:rPr lang="fr-FR" sz="2000" b="0" strike="noStrike" spc="-1">
                <a:solidFill>
                  <a:srgbClr val="564B3C"/>
                </a:solidFill>
                <a:latin typeface="Century Gothic"/>
              </a:rPr>
              <a:t>Deuxième niveau</a:t>
            </a:r>
          </a:p>
          <a:p>
            <a:pPr marL="914400" lvl="2" indent="-228240">
              <a:lnSpc>
                <a:spcPct val="100000"/>
              </a:lnSpc>
              <a:spcBef>
                <a:spcPts val="360"/>
              </a:spcBef>
              <a:buClr>
                <a:srgbClr val="B5AE53"/>
              </a:buClr>
              <a:buFont typeface="Arial"/>
              <a:buChar char="•"/>
            </a:pPr>
            <a:r>
              <a:rPr lang="fr-FR" sz="1800" b="0" strike="noStrike" spc="-1">
                <a:solidFill>
                  <a:srgbClr val="564B3C"/>
                </a:solidFill>
                <a:latin typeface="Century Gothic"/>
              </a:rPr>
              <a:t>Troisième niveau</a:t>
            </a:r>
          </a:p>
          <a:p>
            <a:pPr marL="1280160" lvl="3" indent="-228240">
              <a:lnSpc>
                <a:spcPct val="100000"/>
              </a:lnSpc>
              <a:spcBef>
                <a:spcPts val="320"/>
              </a:spcBef>
              <a:buClr>
                <a:srgbClr val="848058"/>
              </a:buClr>
              <a:buFont typeface="Arial"/>
              <a:buChar char="•"/>
            </a:pPr>
            <a:r>
              <a:rPr lang="fr-FR" sz="1600" b="0" strike="noStrike" spc="-1">
                <a:solidFill>
                  <a:srgbClr val="564B3C"/>
                </a:solidFill>
                <a:latin typeface="Century Gothic"/>
              </a:rPr>
              <a:t>Quatrième niveau</a:t>
            </a:r>
          </a:p>
          <a:p>
            <a:pPr marL="1554480" lvl="4" indent="-228240">
              <a:lnSpc>
                <a:spcPct val="100000"/>
              </a:lnSpc>
              <a:spcBef>
                <a:spcPts val="320"/>
              </a:spcBef>
              <a:buClr>
                <a:srgbClr val="E8B54D"/>
              </a:buClr>
              <a:buFont typeface="Arial"/>
              <a:buChar char="•"/>
            </a:pPr>
            <a:r>
              <a:rPr lang="fr-FR" sz="1600" b="0" strike="noStrike" spc="-1">
                <a:solidFill>
                  <a:srgbClr val="564B3C"/>
                </a:solidFill>
                <a:latin typeface="Century Gothic"/>
              </a:rPr>
              <a:t>Cinquième niveau</a:t>
            </a:r>
          </a:p>
        </p:txBody>
      </p:sp>
      <p:sp>
        <p:nvSpPr>
          <p:cNvPr id="59" name="PlaceHolder 7"/>
          <p:cNvSpPr>
            <a:spLocks noGrp="1"/>
          </p:cNvSpPr>
          <p:nvPr>
            <p:ph type="dt"/>
          </p:nvPr>
        </p:nvSpPr>
        <p:spPr>
          <a:xfrm>
            <a:off x="457200" y="6356520"/>
            <a:ext cx="2133360" cy="364680"/>
          </a:xfrm>
          <a:prstGeom prst="rect">
            <a:avLst/>
          </a:prstGeom>
        </p:spPr>
        <p:txBody>
          <a:bodyPr anchor="ctr">
            <a:noAutofit/>
          </a:bodyPr>
          <a:lstStyle/>
          <a:p>
            <a:pPr>
              <a:lnSpc>
                <a:spcPct val="100000"/>
              </a:lnSpc>
            </a:pPr>
            <a:fld id="{9EF77CFE-DE0B-42A5-952A-8C4F488D4012}" type="datetime">
              <a:rPr lang="fr-FR" sz="1200" b="0" strike="noStrike" spc="-1">
                <a:solidFill>
                  <a:srgbClr val="564B3C"/>
                </a:solidFill>
                <a:latin typeface="Century Gothic"/>
              </a:rPr>
              <a:t>22/06/2023</a:t>
            </a:fld>
            <a:endParaRPr lang="fr-FR" sz="1200" b="0" strike="noStrike" spc="-1">
              <a:latin typeface="Times New Roman"/>
            </a:endParaRPr>
          </a:p>
        </p:txBody>
      </p:sp>
      <p:sp>
        <p:nvSpPr>
          <p:cNvPr id="60" name="PlaceHolder 8"/>
          <p:cNvSpPr>
            <a:spLocks noGrp="1"/>
          </p:cNvSpPr>
          <p:nvPr>
            <p:ph type="ftr"/>
          </p:nvPr>
        </p:nvSpPr>
        <p:spPr>
          <a:xfrm>
            <a:off x="3124080" y="6356520"/>
            <a:ext cx="2895120" cy="364680"/>
          </a:xfrm>
          <a:prstGeom prst="rect">
            <a:avLst/>
          </a:prstGeom>
        </p:spPr>
        <p:txBody>
          <a:bodyPr anchor="ctr">
            <a:noAutofit/>
          </a:bodyPr>
          <a:lstStyle/>
          <a:p>
            <a:endParaRPr lang="fr-FR" sz="2400" b="0" strike="noStrike" spc="-1">
              <a:latin typeface="Times New Roman"/>
            </a:endParaRPr>
          </a:p>
        </p:txBody>
      </p:sp>
      <p:sp>
        <p:nvSpPr>
          <p:cNvPr id="61" name="PlaceHolder 9"/>
          <p:cNvSpPr>
            <a:spLocks noGrp="1"/>
          </p:cNvSpPr>
          <p:nvPr>
            <p:ph type="sldNum"/>
          </p:nvPr>
        </p:nvSpPr>
        <p:spPr>
          <a:xfrm>
            <a:off x="6553080" y="6356520"/>
            <a:ext cx="2133360" cy="364680"/>
          </a:xfrm>
          <a:prstGeom prst="rect">
            <a:avLst/>
          </a:prstGeom>
        </p:spPr>
        <p:txBody>
          <a:bodyPr anchor="ctr">
            <a:noAutofit/>
          </a:bodyPr>
          <a:lstStyle/>
          <a:p>
            <a:pPr algn="r">
              <a:lnSpc>
                <a:spcPct val="100000"/>
              </a:lnSpc>
            </a:pPr>
            <a:fld id="{83FB8E53-88D6-481A-B649-4E054D10C302}" type="slidenum">
              <a:rPr lang="fr-FR" sz="1200" b="0" strike="noStrike" spc="-1">
                <a:solidFill>
                  <a:srgbClr val="564B3C"/>
                </a:solidFill>
                <a:latin typeface="Century Gothic"/>
              </a:rPr>
              <a:t>‹#›</a:t>
            </a:fld>
            <a:endParaRPr lang="fr-FR"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pic>
        <p:nvPicPr>
          <p:cNvPr id="5" name="Obrázek 4"/>
          <p:cNvPicPr>
            <a:picLocks noChangeAspect="1"/>
          </p:cNvPicPr>
          <p:nvPr/>
        </p:nvPicPr>
        <p:blipFill>
          <a:blip r:embed="rId2"/>
          <a:stretch>
            <a:fillRect/>
          </a:stretch>
        </p:blipFill>
        <p:spPr>
          <a:xfrm>
            <a:off x="0" y="116632"/>
            <a:ext cx="9144000" cy="6624736"/>
          </a:xfrm>
          <a:prstGeom prst="rect">
            <a:avLst/>
          </a:prstGeom>
        </p:spPr>
      </p:pic>
      <p:sp>
        <p:nvSpPr>
          <p:cNvPr id="3" name="Zástupný symbol pro text 2"/>
          <p:cNvSpPr>
            <a:spLocks noGrp="1"/>
          </p:cNvSpPr>
          <p:nvPr>
            <p:ph type="body"/>
          </p:nvPr>
        </p:nvSpPr>
        <p:spPr/>
        <p:txBody>
          <a:bodyPr/>
          <a:lstStyle/>
          <a:p>
            <a:endParaRPr lang="cs-CZ" dirty="0"/>
          </a:p>
        </p:txBody>
      </p:sp>
      <p:sp>
        <p:nvSpPr>
          <p:cNvPr id="4" name="Zástupný symbol pro text 3"/>
          <p:cNvSpPr>
            <a:spLocks noGrp="1"/>
          </p:cNvSpPr>
          <p:nvPr>
            <p:ph type="body"/>
          </p:nvPr>
        </p:nvSpPr>
        <p:spPr/>
        <p:txBody>
          <a:bodyPr/>
          <a:lstStyle/>
          <a:p>
            <a:endParaRPr lang="cs-CZ" dirty="0"/>
          </a:p>
        </p:txBody>
      </p:sp>
    </p:spTree>
    <p:extLst>
      <p:ext uri="{BB962C8B-B14F-4D97-AF65-F5344CB8AC3E}">
        <p14:creationId xmlns:p14="http://schemas.microsoft.com/office/powerpoint/2010/main" val="3355347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6240" y="358334"/>
            <a:ext cx="8260200" cy="1138773"/>
          </a:xfrm>
        </p:spPr>
        <p:txBody>
          <a:bodyPr/>
          <a:lstStyle/>
          <a:p>
            <a:pPr marL="0" indent="0">
              <a:spcBef>
                <a:spcPts val="0"/>
              </a:spcBef>
              <a:spcAft>
                <a:spcPts val="0"/>
              </a:spcAft>
              <a:buFont typeface="+mj-lt"/>
              <a:buNone/>
            </a:pPr>
            <a:r>
              <a:rPr lang="en-US" sz="2800" b="1" dirty="0" smtClean="0">
                <a:effectLst/>
                <a:latin typeface="+mn-lt"/>
                <a:ea typeface="Calibri"/>
                <a:cs typeface="Times New Roman"/>
              </a:rPr>
              <a:t>Are there also obligations for the patient towards care?</a:t>
            </a:r>
            <a:endParaRPr lang="fr-FR" sz="2800" b="1" dirty="0" smtClean="0">
              <a:effectLst/>
              <a:latin typeface="+mn-lt"/>
            </a:endParaRPr>
          </a:p>
          <a:p>
            <a:pPr marL="342900" indent="-342900">
              <a:buFont typeface="+mj-lt"/>
              <a:buAutoNum type="arabicPeriod"/>
            </a:pPr>
            <a:endParaRPr lang="fr-FR" dirty="0"/>
          </a:p>
        </p:txBody>
      </p:sp>
      <p:sp>
        <p:nvSpPr>
          <p:cNvPr id="4" name="Rectangle 3"/>
          <p:cNvSpPr/>
          <p:nvPr/>
        </p:nvSpPr>
        <p:spPr>
          <a:xfrm>
            <a:off x="398696" y="1916832"/>
            <a:ext cx="8136904" cy="4524315"/>
          </a:xfrm>
          <a:prstGeom prst="rect">
            <a:avLst/>
          </a:prstGeom>
        </p:spPr>
        <p:txBody>
          <a:bodyPr wrap="square">
            <a:spAutoFit/>
          </a:bodyPr>
          <a:lstStyle/>
          <a:p>
            <a:r>
              <a:rPr lang="en-US" sz="2400" dirty="0"/>
              <a:t>1. The obligation to pay the rest, respect the rules of the institution, respect</a:t>
            </a:r>
            <a:endParaRPr lang="fr-FR" sz="2400" dirty="0"/>
          </a:p>
          <a:p>
            <a:r>
              <a:rPr lang="en-US" sz="2400" dirty="0"/>
              <a:t>the privacy and dignity of other patients, respect professionals.</a:t>
            </a:r>
            <a:endParaRPr lang="fr-FR" sz="2400" dirty="0"/>
          </a:p>
          <a:p>
            <a:r>
              <a:rPr lang="en-US" sz="2400" dirty="0"/>
              <a:t> </a:t>
            </a:r>
            <a:endParaRPr lang="fr-FR" sz="2400" dirty="0"/>
          </a:p>
          <a:p>
            <a:r>
              <a:rPr lang="en-US" sz="2400" dirty="0"/>
              <a:t>2. The obligation to provide care in relation to the results of one or more psychiatric examinations ordered in the course of the procedure, mandatory in criminal matters and sexual offences, This brings us back to the Hippocratic oath which consists in promoting the health in all its physical and mental elements, individual or social, of all persons in criminal or non-criminal need.</a:t>
            </a:r>
            <a:endParaRPr lang="fr-FR" sz="2400" dirty="0"/>
          </a:p>
        </p:txBody>
      </p:sp>
    </p:spTree>
    <p:extLst>
      <p:ext uri="{BB962C8B-B14F-4D97-AF65-F5344CB8AC3E}">
        <p14:creationId xmlns:p14="http://schemas.microsoft.com/office/powerpoint/2010/main" val="2410956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6240" y="358333"/>
            <a:ext cx="8260200" cy="1138773"/>
          </a:xfrm>
        </p:spPr>
        <p:txBody>
          <a:bodyPr/>
          <a:lstStyle/>
          <a:p>
            <a:pPr marL="0" indent="0">
              <a:spcBef>
                <a:spcPts val="0"/>
              </a:spcBef>
              <a:spcAft>
                <a:spcPts val="0"/>
              </a:spcAft>
              <a:buFont typeface="+mj-lt"/>
              <a:buNone/>
            </a:pPr>
            <a:r>
              <a:rPr lang="en-US" sz="2800" b="1" dirty="0" smtClean="0">
                <a:effectLst/>
                <a:latin typeface="Verdana"/>
                <a:ea typeface="Calibri"/>
                <a:cs typeface="Times New Roman"/>
              </a:rPr>
              <a:t>What are the rules (guide lines) about Fixation and Physical restraining ?</a:t>
            </a:r>
            <a:endParaRPr lang="fr-FR" sz="2800" b="1" dirty="0" smtClean="0">
              <a:effectLst/>
            </a:endParaRPr>
          </a:p>
          <a:p>
            <a:pPr marL="0" indent="0">
              <a:buFont typeface="+mj-lt"/>
              <a:buNone/>
            </a:pPr>
            <a:endParaRPr lang="fr-FR" dirty="0"/>
          </a:p>
        </p:txBody>
      </p:sp>
      <p:sp>
        <p:nvSpPr>
          <p:cNvPr id="4" name="Rectangle 3"/>
          <p:cNvSpPr/>
          <p:nvPr/>
        </p:nvSpPr>
        <p:spPr>
          <a:xfrm>
            <a:off x="299283" y="2276872"/>
            <a:ext cx="8424936" cy="3597203"/>
          </a:xfrm>
          <a:prstGeom prst="rect">
            <a:avLst/>
          </a:prstGeom>
        </p:spPr>
        <p:txBody>
          <a:bodyPr wrap="square" anchor="ctr">
            <a:spAutoFit/>
          </a:bodyPr>
          <a:lstStyle/>
          <a:p>
            <a:pPr marL="914400">
              <a:lnSpc>
                <a:spcPct val="107000"/>
              </a:lnSpc>
            </a:pPr>
            <a:r>
              <a:rPr lang="en-US" sz="2400" dirty="0" smtClean="0">
                <a:ea typeface="Calibri"/>
                <a:cs typeface="Calibri"/>
              </a:rPr>
              <a:t>Physical restraint is a practice of last resort, the regulation for a person to have any restraint must be done in one or more situations that may put the person himself or the people around him in danger, For example, a sign of physical violence, or a risk of a person falling. </a:t>
            </a:r>
            <a:endParaRPr lang="fr-FR" sz="2400" dirty="0" smtClean="0">
              <a:latin typeface="Calibri"/>
              <a:ea typeface="Calibri"/>
              <a:cs typeface="Calibri"/>
            </a:endParaRPr>
          </a:p>
          <a:p>
            <a:pPr marL="914400">
              <a:lnSpc>
                <a:spcPct val="107000"/>
              </a:lnSpc>
              <a:spcAft>
                <a:spcPts val="0"/>
              </a:spcAft>
            </a:pPr>
            <a:r>
              <a:rPr lang="en-US" sz="2400" dirty="0">
                <a:latin typeface="Calibri"/>
                <a:ea typeface="Calibri"/>
                <a:cs typeface="Calibri"/>
              </a:rPr>
              <a:t> </a:t>
            </a:r>
            <a:endParaRPr lang="fr-FR" sz="2400" dirty="0">
              <a:latin typeface="Calibri"/>
              <a:ea typeface="Calibri"/>
              <a:cs typeface="Calibri"/>
            </a:endParaRPr>
          </a:p>
          <a:p>
            <a:r>
              <a:rPr lang="en-US" sz="2400" dirty="0" smtClean="0">
                <a:ea typeface="Calibri"/>
              </a:rPr>
              <a:t>	That </a:t>
            </a:r>
            <a:r>
              <a:rPr lang="en-US" sz="2400" dirty="0">
                <a:ea typeface="Calibri"/>
              </a:rPr>
              <a:t>decision has to be made by a psychiatrist, and it </a:t>
            </a:r>
            <a:r>
              <a:rPr lang="en-US" sz="2400" dirty="0" smtClean="0">
                <a:ea typeface="Calibri"/>
              </a:rPr>
              <a:t>	has </a:t>
            </a:r>
            <a:r>
              <a:rPr lang="en-US" sz="2400" dirty="0">
                <a:ea typeface="Calibri"/>
              </a:rPr>
              <a:t>to be limited.</a:t>
            </a:r>
            <a:endParaRPr lang="fr-FR" sz="2400" dirty="0"/>
          </a:p>
        </p:txBody>
      </p:sp>
    </p:spTree>
    <p:extLst>
      <p:ext uri="{BB962C8B-B14F-4D97-AF65-F5344CB8AC3E}">
        <p14:creationId xmlns:p14="http://schemas.microsoft.com/office/powerpoint/2010/main" val="3244413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6240" y="466055"/>
            <a:ext cx="8260200" cy="923330"/>
          </a:xfrm>
        </p:spPr>
        <p:txBody>
          <a:bodyPr/>
          <a:lstStyle/>
          <a:p>
            <a:pPr marL="0" indent="0">
              <a:spcBef>
                <a:spcPts val="0"/>
              </a:spcBef>
              <a:spcAft>
                <a:spcPts val="0"/>
              </a:spcAft>
              <a:buFont typeface="+mj-lt"/>
              <a:buNone/>
            </a:pPr>
            <a:r>
              <a:rPr lang="en-US" sz="2000" b="1" dirty="0" smtClean="0">
                <a:effectLst/>
                <a:latin typeface="Verdana"/>
                <a:ea typeface="Calibri"/>
                <a:cs typeface="Times New Roman"/>
              </a:rPr>
              <a:t>In which way can you protect the patient in the use of restraining / what is required by law from administration in the case of restraining ?</a:t>
            </a:r>
            <a:endParaRPr lang="fr-FR" sz="2000" b="1" dirty="0" smtClean="0">
              <a:effectLst/>
            </a:endParaRPr>
          </a:p>
        </p:txBody>
      </p:sp>
      <p:sp>
        <p:nvSpPr>
          <p:cNvPr id="4" name="Rectangle 3"/>
          <p:cNvSpPr/>
          <p:nvPr/>
        </p:nvSpPr>
        <p:spPr>
          <a:xfrm>
            <a:off x="323528" y="2060848"/>
            <a:ext cx="8568952" cy="1569660"/>
          </a:xfrm>
          <a:prstGeom prst="rect">
            <a:avLst/>
          </a:prstGeom>
        </p:spPr>
        <p:txBody>
          <a:bodyPr wrap="square">
            <a:spAutoFit/>
          </a:bodyPr>
          <a:lstStyle/>
          <a:p>
            <a:r>
              <a:rPr lang="en-US" sz="2400" dirty="0"/>
              <a:t>Seclusion and restraint are practices of last resort</a:t>
            </a:r>
            <a:r>
              <a:rPr lang="en-US" sz="2400" dirty="0" smtClean="0"/>
              <a:t>.</a:t>
            </a:r>
          </a:p>
          <a:p>
            <a:r>
              <a:rPr lang="en-US" sz="2400" dirty="0" smtClean="0"/>
              <a:t>By </a:t>
            </a:r>
            <a:r>
              <a:rPr lang="en-US" sz="2400" dirty="0"/>
              <a:t>decision of a psychiatrist, they can be prescribed only to prevent immediate or imminent harm to the safety of the patient or others.</a:t>
            </a:r>
            <a:endParaRPr lang="fr-FR" sz="2400" dirty="0"/>
          </a:p>
        </p:txBody>
      </p:sp>
    </p:spTree>
    <p:extLst>
      <p:ext uri="{BB962C8B-B14F-4D97-AF65-F5344CB8AC3E}">
        <p14:creationId xmlns:p14="http://schemas.microsoft.com/office/powerpoint/2010/main" val="6771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6240" y="327556"/>
            <a:ext cx="8260200" cy="1200329"/>
          </a:xfrm>
        </p:spPr>
        <p:txBody>
          <a:bodyPr/>
          <a:lstStyle/>
          <a:p>
            <a:pPr marL="0" indent="0">
              <a:spcBef>
                <a:spcPts val="0"/>
              </a:spcBef>
              <a:spcAft>
                <a:spcPts val="0"/>
              </a:spcAft>
              <a:buFont typeface="+mj-lt"/>
              <a:buNone/>
            </a:pPr>
            <a:r>
              <a:rPr lang="en-US" sz="2000" b="1" dirty="0" smtClean="0">
                <a:effectLst/>
                <a:latin typeface="Verdana"/>
                <a:ea typeface="Calibri"/>
                <a:cs typeface="Times New Roman"/>
              </a:rPr>
              <a:t>When a person is no longer able to make decisions for himself or to manage his property, is there some  extrajudicial or judicial protection for them</a:t>
            </a:r>
            <a:endParaRPr lang="fr-FR" sz="2000" b="1" dirty="0" smtClean="0">
              <a:effectLst/>
            </a:endParaRPr>
          </a:p>
          <a:p>
            <a:endParaRPr lang="fr-FR" dirty="0"/>
          </a:p>
        </p:txBody>
      </p:sp>
      <p:sp>
        <p:nvSpPr>
          <p:cNvPr id="4" name="Rectangle 3"/>
          <p:cNvSpPr/>
          <p:nvPr/>
        </p:nvSpPr>
        <p:spPr>
          <a:xfrm>
            <a:off x="395536" y="2060848"/>
            <a:ext cx="8136904" cy="1200329"/>
          </a:xfrm>
          <a:prstGeom prst="rect">
            <a:avLst/>
          </a:prstGeom>
        </p:spPr>
        <p:txBody>
          <a:bodyPr wrap="square">
            <a:spAutoFit/>
          </a:bodyPr>
          <a:lstStyle/>
          <a:p>
            <a:r>
              <a:rPr lang="en-US" sz="2400" dirty="0" smtClean="0"/>
              <a:t>The </a:t>
            </a:r>
            <a:r>
              <a:rPr lang="en-US" sz="2400" dirty="0"/>
              <a:t>person is placed under guardianship by the social worker or a trusted person is appointed (friend, family, etc</a:t>
            </a:r>
            <a:r>
              <a:rPr lang="en-US" sz="2400" dirty="0" smtClean="0"/>
              <a:t>.)</a:t>
            </a:r>
          </a:p>
          <a:p>
            <a:r>
              <a:rPr lang="en-US" sz="2400" dirty="0" smtClean="0"/>
              <a:t>Isolation </a:t>
            </a:r>
            <a:r>
              <a:rPr lang="en-US" sz="2400" dirty="0"/>
              <a:t>and restraint are practices of last resort. </a:t>
            </a:r>
            <a:endParaRPr lang="fr-FR" sz="2400" dirty="0"/>
          </a:p>
        </p:txBody>
      </p:sp>
    </p:spTree>
    <p:extLst>
      <p:ext uri="{BB962C8B-B14F-4D97-AF65-F5344CB8AC3E}">
        <p14:creationId xmlns:p14="http://schemas.microsoft.com/office/powerpoint/2010/main" val="3321561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4248" y="416313"/>
            <a:ext cx="8476224" cy="1015663"/>
          </a:xfrm>
        </p:spPr>
        <p:txBody>
          <a:bodyPr/>
          <a:lstStyle/>
          <a:p>
            <a:pPr marL="0" indent="0">
              <a:spcBef>
                <a:spcPts val="0"/>
              </a:spcBef>
              <a:spcAft>
                <a:spcPts val="0"/>
              </a:spcAft>
              <a:buFont typeface="+mj-lt"/>
              <a:buNone/>
            </a:pPr>
            <a:r>
              <a:rPr lang="en-US" sz="2400" b="1" dirty="0" smtClean="0">
                <a:effectLst/>
                <a:latin typeface="Verdana"/>
                <a:ea typeface="Calibri"/>
                <a:cs typeface="Times New Roman"/>
              </a:rPr>
              <a:t>How is palliative care </a:t>
            </a:r>
            <a:r>
              <a:rPr lang="en-US" sz="2400" b="1" dirty="0" err="1" smtClean="0">
                <a:effectLst/>
                <a:latin typeface="Verdana"/>
                <a:ea typeface="Calibri"/>
                <a:cs typeface="Times New Roman"/>
              </a:rPr>
              <a:t>organised</a:t>
            </a:r>
            <a:r>
              <a:rPr lang="en-US" sz="2400" b="1" dirty="0" smtClean="0">
                <a:effectLst/>
                <a:latin typeface="Verdana"/>
                <a:ea typeface="Calibri"/>
                <a:cs typeface="Times New Roman"/>
              </a:rPr>
              <a:t> in your country?</a:t>
            </a:r>
            <a:endParaRPr lang="fr-FR" sz="2400" b="1" dirty="0" smtClean="0">
              <a:effectLst/>
            </a:endParaRPr>
          </a:p>
          <a:p>
            <a:pPr marL="342900" indent="-342900">
              <a:buFont typeface="+mj-lt"/>
              <a:buAutoNum type="arabicPeriod"/>
            </a:pPr>
            <a:endParaRPr lang="fr-FR" dirty="0"/>
          </a:p>
        </p:txBody>
      </p:sp>
      <p:sp>
        <p:nvSpPr>
          <p:cNvPr id="4" name="Rectangle 3"/>
          <p:cNvSpPr/>
          <p:nvPr/>
        </p:nvSpPr>
        <p:spPr>
          <a:xfrm>
            <a:off x="467544" y="1988840"/>
            <a:ext cx="8136904" cy="1569660"/>
          </a:xfrm>
          <a:prstGeom prst="rect">
            <a:avLst/>
          </a:prstGeom>
        </p:spPr>
        <p:txBody>
          <a:bodyPr wrap="square">
            <a:spAutoFit/>
          </a:bodyPr>
          <a:lstStyle/>
          <a:p>
            <a:r>
              <a:rPr lang="en-US" sz="2400" dirty="0"/>
              <a:t>Palliative care is carried out according to the patient's wishes and the capacity of the family, in an institution or at home (retirement home, long stay). </a:t>
            </a:r>
            <a:endParaRPr lang="en-US" sz="2400" dirty="0" smtClean="0"/>
          </a:p>
          <a:p>
            <a:r>
              <a:rPr lang="en-US" sz="2400" dirty="0" smtClean="0"/>
              <a:t>here </a:t>
            </a:r>
            <a:r>
              <a:rPr lang="en-US" sz="2400" dirty="0"/>
              <a:t>is coordination between the different types of care</a:t>
            </a:r>
            <a:endParaRPr lang="fr-FR" sz="2400" dirty="0"/>
          </a:p>
        </p:txBody>
      </p:sp>
    </p:spTree>
    <p:extLst>
      <p:ext uri="{BB962C8B-B14F-4D97-AF65-F5344CB8AC3E}">
        <p14:creationId xmlns:p14="http://schemas.microsoft.com/office/powerpoint/2010/main" val="1110773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508646"/>
            <a:ext cx="8352928" cy="830997"/>
          </a:xfrm>
        </p:spPr>
        <p:txBody>
          <a:bodyPr/>
          <a:lstStyle/>
          <a:p>
            <a:pPr marL="0" indent="0">
              <a:spcBef>
                <a:spcPts val="0"/>
              </a:spcBef>
              <a:spcAft>
                <a:spcPts val="0"/>
              </a:spcAft>
              <a:buFont typeface="+mj-lt"/>
              <a:buNone/>
            </a:pPr>
            <a:r>
              <a:rPr lang="en-US" sz="1800" b="1" dirty="0" smtClean="0">
                <a:effectLst/>
                <a:latin typeface="Verdana"/>
                <a:ea typeface="Calibri"/>
                <a:cs typeface="Times New Roman"/>
              </a:rPr>
              <a:t>How do you take care  for the body after death in Your country ?</a:t>
            </a:r>
            <a:endParaRPr lang="fr-FR" b="1" dirty="0" smtClean="0">
              <a:effectLst/>
            </a:endParaRPr>
          </a:p>
          <a:p>
            <a:pPr marL="0" indent="0">
              <a:buFont typeface="+mj-lt"/>
              <a:buNone/>
            </a:pPr>
            <a:endParaRPr lang="fr-FR" dirty="0"/>
          </a:p>
        </p:txBody>
      </p:sp>
      <p:sp>
        <p:nvSpPr>
          <p:cNvPr id="4" name="Rectangle 3"/>
          <p:cNvSpPr/>
          <p:nvPr/>
        </p:nvSpPr>
        <p:spPr>
          <a:xfrm>
            <a:off x="251520" y="2060848"/>
            <a:ext cx="8712968" cy="4222053"/>
          </a:xfrm>
          <a:prstGeom prst="rect">
            <a:avLst/>
          </a:prstGeom>
        </p:spPr>
        <p:txBody>
          <a:bodyPr wrap="square">
            <a:spAutoFit/>
          </a:bodyPr>
          <a:lstStyle/>
          <a:p>
            <a:pPr>
              <a:lnSpc>
                <a:spcPct val="107000"/>
              </a:lnSpc>
              <a:spcAft>
                <a:spcPts val="0"/>
              </a:spcAft>
            </a:pPr>
            <a:r>
              <a:rPr lang="fr-FR" dirty="0">
                <a:latin typeface="Calibri"/>
                <a:ea typeface="Calibri"/>
                <a:cs typeface="Times New Roman"/>
              </a:rPr>
              <a:t>In France, in an EHPAD (establishment for </a:t>
            </a:r>
            <a:r>
              <a:rPr lang="fr-FR" dirty="0" err="1">
                <a:latin typeface="Calibri"/>
                <a:ea typeface="Calibri"/>
                <a:cs typeface="Times New Roman"/>
              </a:rPr>
              <a:t>dependent</a:t>
            </a:r>
            <a:r>
              <a:rPr lang="fr-FR" dirty="0">
                <a:latin typeface="Calibri"/>
                <a:ea typeface="Calibri"/>
                <a:cs typeface="Times New Roman"/>
              </a:rPr>
              <a:t> </a:t>
            </a:r>
            <a:r>
              <a:rPr lang="fr-FR" dirty="0" err="1">
                <a:latin typeface="Calibri"/>
                <a:ea typeface="Calibri"/>
                <a:cs typeface="Times New Roman"/>
              </a:rPr>
              <a:t>elderly</a:t>
            </a:r>
            <a:r>
              <a:rPr lang="fr-FR" dirty="0">
                <a:latin typeface="Calibri"/>
                <a:ea typeface="Calibri"/>
                <a:cs typeface="Times New Roman"/>
              </a:rPr>
              <a:t> people), </a:t>
            </a:r>
            <a:r>
              <a:rPr lang="fr-FR" dirty="0" err="1">
                <a:latin typeface="Calibri"/>
                <a:ea typeface="Calibri"/>
                <a:cs typeface="Times New Roman"/>
              </a:rPr>
              <a:t>when</a:t>
            </a:r>
            <a:r>
              <a:rPr lang="fr-FR" dirty="0">
                <a:latin typeface="Calibri"/>
                <a:ea typeface="Calibri"/>
                <a:cs typeface="Times New Roman"/>
              </a:rPr>
              <a:t> </a:t>
            </a:r>
            <a:r>
              <a:rPr lang="fr-FR" dirty="0" err="1">
                <a:latin typeface="Calibri"/>
                <a:ea typeface="Calibri"/>
                <a:cs typeface="Times New Roman"/>
              </a:rPr>
              <a:t>we</a:t>
            </a:r>
            <a:r>
              <a:rPr lang="fr-FR" dirty="0">
                <a:latin typeface="Calibri"/>
                <a:ea typeface="Calibri"/>
                <a:cs typeface="Times New Roman"/>
              </a:rPr>
              <a:t> </a:t>
            </a:r>
            <a:r>
              <a:rPr lang="fr-FR" dirty="0" err="1">
                <a:latin typeface="Calibri"/>
                <a:ea typeface="Calibri"/>
                <a:cs typeface="Times New Roman"/>
              </a:rPr>
              <a:t>see</a:t>
            </a:r>
            <a:r>
              <a:rPr lang="fr-FR" dirty="0">
                <a:latin typeface="Calibri"/>
                <a:ea typeface="Calibri"/>
                <a:cs typeface="Times New Roman"/>
              </a:rPr>
              <a:t> the </a:t>
            </a:r>
            <a:r>
              <a:rPr lang="fr-FR" dirty="0" err="1">
                <a:latin typeface="Calibri"/>
                <a:ea typeface="Calibri"/>
                <a:cs typeface="Times New Roman"/>
              </a:rPr>
              <a:t>person</a:t>
            </a:r>
            <a:r>
              <a:rPr lang="fr-FR" dirty="0">
                <a:latin typeface="Calibri"/>
                <a:ea typeface="Calibri"/>
                <a:cs typeface="Times New Roman"/>
              </a:rPr>
              <a:t> </a:t>
            </a:r>
            <a:r>
              <a:rPr lang="fr-FR" dirty="0" err="1">
                <a:latin typeface="Calibri"/>
                <a:ea typeface="Calibri"/>
                <a:cs typeface="Times New Roman"/>
              </a:rPr>
              <a:t>deteriorating</a:t>
            </a:r>
            <a:r>
              <a:rPr lang="fr-FR" dirty="0">
                <a:latin typeface="Calibri"/>
                <a:ea typeface="Calibri"/>
                <a:cs typeface="Times New Roman"/>
              </a:rPr>
              <a:t> </a:t>
            </a:r>
            <a:r>
              <a:rPr lang="fr-FR" dirty="0" err="1">
                <a:latin typeface="Calibri"/>
                <a:ea typeface="Calibri"/>
                <a:cs typeface="Times New Roman"/>
              </a:rPr>
              <a:t>very</a:t>
            </a:r>
            <a:r>
              <a:rPr lang="fr-FR" dirty="0">
                <a:latin typeface="Calibri"/>
                <a:ea typeface="Calibri"/>
                <a:cs typeface="Times New Roman"/>
              </a:rPr>
              <a:t> </a:t>
            </a:r>
            <a:r>
              <a:rPr lang="fr-FR" dirty="0" err="1">
                <a:latin typeface="Calibri"/>
                <a:ea typeface="Calibri"/>
                <a:cs typeface="Times New Roman"/>
              </a:rPr>
              <a:t>quickly</a:t>
            </a:r>
            <a:r>
              <a:rPr lang="fr-FR" dirty="0">
                <a:latin typeface="Calibri"/>
                <a:ea typeface="Calibri"/>
                <a:cs typeface="Times New Roman"/>
              </a:rPr>
              <a:t>, </a:t>
            </a:r>
            <a:r>
              <a:rPr lang="fr-FR" dirty="0" err="1">
                <a:latin typeface="Calibri"/>
                <a:ea typeface="Calibri"/>
                <a:cs typeface="Times New Roman"/>
              </a:rPr>
              <a:t>we</a:t>
            </a:r>
            <a:r>
              <a:rPr lang="fr-FR" dirty="0">
                <a:latin typeface="Calibri"/>
                <a:ea typeface="Calibri"/>
                <a:cs typeface="Times New Roman"/>
              </a:rPr>
              <a:t> </a:t>
            </a:r>
            <a:r>
              <a:rPr lang="fr-FR" dirty="0" err="1">
                <a:latin typeface="Calibri"/>
                <a:ea typeface="Calibri"/>
                <a:cs typeface="Times New Roman"/>
              </a:rPr>
              <a:t>warn</a:t>
            </a:r>
            <a:r>
              <a:rPr lang="fr-FR" dirty="0">
                <a:latin typeface="Calibri"/>
                <a:ea typeface="Calibri"/>
                <a:cs typeface="Times New Roman"/>
              </a:rPr>
              <a:t> the </a:t>
            </a:r>
            <a:r>
              <a:rPr lang="fr-FR" dirty="0" err="1">
                <a:latin typeface="Calibri"/>
                <a:ea typeface="Calibri"/>
                <a:cs typeface="Times New Roman"/>
              </a:rPr>
              <a:t>family</a:t>
            </a:r>
            <a:r>
              <a:rPr lang="fr-FR" dirty="0">
                <a:latin typeface="Calibri"/>
                <a:ea typeface="Calibri"/>
                <a:cs typeface="Times New Roman"/>
              </a:rPr>
              <a:t> </a:t>
            </a:r>
            <a:r>
              <a:rPr lang="fr-FR" dirty="0" err="1">
                <a:latin typeface="Calibri"/>
                <a:ea typeface="Calibri"/>
                <a:cs typeface="Times New Roman"/>
              </a:rPr>
              <a:t>because</a:t>
            </a:r>
            <a:r>
              <a:rPr lang="fr-FR" dirty="0">
                <a:latin typeface="Calibri"/>
                <a:ea typeface="Calibri"/>
                <a:cs typeface="Times New Roman"/>
              </a:rPr>
              <a:t> the </a:t>
            </a:r>
            <a:r>
              <a:rPr lang="fr-FR" dirty="0" err="1">
                <a:latin typeface="Calibri"/>
                <a:ea typeface="Calibri"/>
                <a:cs typeface="Times New Roman"/>
              </a:rPr>
              <a:t>person</a:t>
            </a:r>
            <a:r>
              <a:rPr lang="fr-FR" dirty="0">
                <a:latin typeface="Calibri"/>
                <a:ea typeface="Calibri"/>
                <a:cs typeface="Times New Roman"/>
              </a:rPr>
              <a:t> </a:t>
            </a:r>
            <a:r>
              <a:rPr lang="fr-FR" dirty="0" err="1">
                <a:latin typeface="Calibri"/>
                <a:ea typeface="Calibri"/>
                <a:cs typeface="Times New Roman"/>
              </a:rPr>
              <a:t>is</a:t>
            </a:r>
            <a:r>
              <a:rPr lang="fr-FR" dirty="0">
                <a:latin typeface="Calibri"/>
                <a:ea typeface="Calibri"/>
                <a:cs typeface="Times New Roman"/>
              </a:rPr>
              <a:t> </a:t>
            </a:r>
            <a:r>
              <a:rPr lang="fr-FR" dirty="0" err="1">
                <a:latin typeface="Calibri"/>
                <a:ea typeface="Calibri"/>
                <a:cs typeface="Times New Roman"/>
              </a:rPr>
              <a:t>going</a:t>
            </a:r>
            <a:r>
              <a:rPr lang="fr-FR" dirty="0">
                <a:latin typeface="Calibri"/>
                <a:ea typeface="Calibri"/>
                <a:cs typeface="Times New Roman"/>
              </a:rPr>
              <a:t> to die. </a:t>
            </a:r>
            <a:r>
              <a:rPr lang="fr-FR" dirty="0" err="1">
                <a:latin typeface="Calibri"/>
                <a:ea typeface="Calibri"/>
                <a:cs typeface="Times New Roman"/>
              </a:rPr>
              <a:t>We</a:t>
            </a:r>
            <a:r>
              <a:rPr lang="fr-FR" dirty="0">
                <a:latin typeface="Calibri"/>
                <a:ea typeface="Calibri"/>
                <a:cs typeface="Times New Roman"/>
              </a:rPr>
              <a:t> help </a:t>
            </a:r>
            <a:r>
              <a:rPr lang="fr-FR" dirty="0" err="1">
                <a:latin typeface="Calibri"/>
                <a:ea typeface="Calibri"/>
                <a:cs typeface="Times New Roman"/>
              </a:rPr>
              <a:t>them</a:t>
            </a:r>
            <a:r>
              <a:rPr lang="fr-FR" dirty="0">
                <a:latin typeface="Calibri"/>
                <a:ea typeface="Calibri"/>
                <a:cs typeface="Times New Roman"/>
              </a:rPr>
              <a:t> to </a:t>
            </a:r>
            <a:r>
              <a:rPr lang="fr-FR" dirty="0" err="1">
                <a:latin typeface="Calibri"/>
                <a:ea typeface="Calibri"/>
                <a:cs typeface="Times New Roman"/>
              </a:rPr>
              <a:t>prepare</a:t>
            </a:r>
            <a:r>
              <a:rPr lang="fr-FR" dirty="0">
                <a:latin typeface="Calibri"/>
                <a:ea typeface="Calibri"/>
                <a:cs typeface="Times New Roman"/>
              </a:rPr>
              <a:t> for the </a:t>
            </a:r>
            <a:r>
              <a:rPr lang="fr-FR" dirty="0" err="1">
                <a:latin typeface="Calibri"/>
                <a:ea typeface="Calibri"/>
                <a:cs typeface="Times New Roman"/>
              </a:rPr>
              <a:t>mourning</a:t>
            </a:r>
            <a:r>
              <a:rPr lang="fr-FR" dirty="0">
                <a:latin typeface="Calibri"/>
                <a:ea typeface="Calibri"/>
                <a:cs typeface="Times New Roman"/>
              </a:rPr>
              <a:t> stage. </a:t>
            </a:r>
          </a:p>
          <a:p>
            <a:pPr>
              <a:lnSpc>
                <a:spcPct val="107000"/>
              </a:lnSpc>
              <a:spcAft>
                <a:spcPts val="0"/>
              </a:spcAft>
            </a:pPr>
            <a:r>
              <a:rPr lang="fr-FR" dirty="0" err="1">
                <a:latin typeface="Calibri"/>
                <a:ea typeface="Calibri"/>
                <a:cs typeface="Times New Roman"/>
              </a:rPr>
              <a:t>When</a:t>
            </a:r>
            <a:r>
              <a:rPr lang="fr-FR" dirty="0">
                <a:latin typeface="Calibri"/>
                <a:ea typeface="Calibri"/>
                <a:cs typeface="Times New Roman"/>
              </a:rPr>
              <a:t> the </a:t>
            </a:r>
            <a:r>
              <a:rPr lang="fr-FR" dirty="0" err="1">
                <a:latin typeface="Calibri"/>
                <a:ea typeface="Calibri"/>
                <a:cs typeface="Times New Roman"/>
              </a:rPr>
              <a:t>person</a:t>
            </a:r>
            <a:r>
              <a:rPr lang="fr-FR" dirty="0">
                <a:latin typeface="Calibri"/>
                <a:ea typeface="Calibri"/>
                <a:cs typeface="Times New Roman"/>
              </a:rPr>
              <a:t> has </a:t>
            </a:r>
            <a:r>
              <a:rPr lang="fr-FR" dirty="0" err="1">
                <a:latin typeface="Calibri"/>
                <a:ea typeface="Calibri"/>
                <a:cs typeface="Times New Roman"/>
              </a:rPr>
              <a:t>died</a:t>
            </a:r>
            <a:r>
              <a:rPr lang="fr-FR" dirty="0">
                <a:latin typeface="Calibri"/>
                <a:ea typeface="Calibri"/>
                <a:cs typeface="Times New Roman"/>
              </a:rPr>
              <a:t>, the nurses </a:t>
            </a:r>
            <a:r>
              <a:rPr lang="fr-FR" dirty="0" err="1">
                <a:latin typeface="Calibri"/>
                <a:ea typeface="Calibri"/>
                <a:cs typeface="Times New Roman"/>
              </a:rPr>
              <a:t>will</a:t>
            </a:r>
            <a:r>
              <a:rPr lang="fr-FR" dirty="0">
                <a:latin typeface="Calibri"/>
                <a:ea typeface="Calibri"/>
                <a:cs typeface="Times New Roman"/>
              </a:rPr>
              <a:t> </a:t>
            </a:r>
            <a:r>
              <a:rPr lang="fr-FR" dirty="0" err="1">
                <a:latin typeface="Calibri"/>
                <a:ea typeface="Calibri"/>
                <a:cs typeface="Times New Roman"/>
              </a:rPr>
              <a:t>make</a:t>
            </a:r>
            <a:r>
              <a:rPr lang="fr-FR" dirty="0">
                <a:latin typeface="Calibri"/>
                <a:ea typeface="Calibri"/>
                <a:cs typeface="Times New Roman"/>
              </a:rPr>
              <a:t> an initial report of the </a:t>
            </a:r>
            <a:r>
              <a:rPr lang="fr-FR" dirty="0" err="1">
                <a:latin typeface="Calibri"/>
                <a:ea typeface="Calibri"/>
                <a:cs typeface="Times New Roman"/>
              </a:rPr>
              <a:t>death</a:t>
            </a:r>
            <a:r>
              <a:rPr lang="fr-FR" dirty="0">
                <a:latin typeface="Calibri"/>
                <a:ea typeface="Calibri"/>
                <a:cs typeface="Times New Roman"/>
              </a:rPr>
              <a:t> and </a:t>
            </a:r>
            <a:r>
              <a:rPr lang="fr-FR" dirty="0" err="1">
                <a:latin typeface="Calibri"/>
                <a:ea typeface="Calibri"/>
                <a:cs typeface="Times New Roman"/>
              </a:rPr>
              <a:t>then</a:t>
            </a:r>
            <a:r>
              <a:rPr lang="fr-FR" dirty="0">
                <a:latin typeface="Calibri"/>
                <a:ea typeface="Calibri"/>
                <a:cs typeface="Times New Roman"/>
              </a:rPr>
              <a:t> </a:t>
            </a:r>
            <a:r>
              <a:rPr lang="fr-FR" dirty="0" err="1">
                <a:latin typeface="Calibri"/>
                <a:ea typeface="Calibri"/>
                <a:cs typeface="Times New Roman"/>
              </a:rPr>
              <a:t>notify</a:t>
            </a:r>
            <a:r>
              <a:rPr lang="fr-FR" dirty="0">
                <a:latin typeface="Calibri"/>
                <a:ea typeface="Calibri"/>
                <a:cs typeface="Times New Roman"/>
              </a:rPr>
              <a:t> the </a:t>
            </a:r>
            <a:r>
              <a:rPr lang="fr-FR" dirty="0" err="1">
                <a:latin typeface="Calibri"/>
                <a:ea typeface="Calibri"/>
                <a:cs typeface="Times New Roman"/>
              </a:rPr>
              <a:t>attending</a:t>
            </a:r>
            <a:r>
              <a:rPr lang="fr-FR" dirty="0">
                <a:latin typeface="Calibri"/>
                <a:ea typeface="Calibri"/>
                <a:cs typeface="Times New Roman"/>
              </a:rPr>
              <a:t> </a:t>
            </a:r>
            <a:r>
              <a:rPr lang="fr-FR" dirty="0" err="1">
                <a:latin typeface="Calibri"/>
                <a:ea typeface="Calibri"/>
                <a:cs typeface="Times New Roman"/>
              </a:rPr>
              <a:t>physician</a:t>
            </a:r>
            <a:r>
              <a:rPr lang="fr-FR" dirty="0">
                <a:latin typeface="Calibri"/>
                <a:ea typeface="Calibri"/>
                <a:cs typeface="Times New Roman"/>
              </a:rPr>
              <a:t>, the </a:t>
            </a:r>
            <a:r>
              <a:rPr lang="fr-FR" dirty="0" err="1">
                <a:latin typeface="Calibri"/>
                <a:ea typeface="Calibri"/>
                <a:cs typeface="Times New Roman"/>
              </a:rPr>
              <a:t>family</a:t>
            </a:r>
            <a:r>
              <a:rPr lang="fr-FR" dirty="0">
                <a:latin typeface="Calibri"/>
                <a:ea typeface="Calibri"/>
                <a:cs typeface="Times New Roman"/>
              </a:rPr>
              <a:t> and the </a:t>
            </a:r>
            <a:r>
              <a:rPr lang="fr-FR" dirty="0" err="1">
                <a:latin typeface="Calibri"/>
                <a:ea typeface="Calibri"/>
                <a:cs typeface="Times New Roman"/>
              </a:rPr>
              <a:t>funeral</a:t>
            </a:r>
            <a:r>
              <a:rPr lang="fr-FR" dirty="0">
                <a:latin typeface="Calibri"/>
                <a:ea typeface="Calibri"/>
                <a:cs typeface="Times New Roman"/>
              </a:rPr>
              <a:t> home if the </a:t>
            </a:r>
            <a:r>
              <a:rPr lang="fr-FR" dirty="0" err="1">
                <a:latin typeface="Calibri"/>
                <a:ea typeface="Calibri"/>
                <a:cs typeface="Times New Roman"/>
              </a:rPr>
              <a:t>family</a:t>
            </a:r>
            <a:r>
              <a:rPr lang="fr-FR" dirty="0">
                <a:latin typeface="Calibri"/>
                <a:ea typeface="Calibri"/>
                <a:cs typeface="Times New Roman"/>
              </a:rPr>
              <a:t> </a:t>
            </a:r>
            <a:r>
              <a:rPr lang="fr-FR" dirty="0" err="1">
                <a:latin typeface="Calibri"/>
                <a:ea typeface="Calibri"/>
                <a:cs typeface="Times New Roman"/>
              </a:rPr>
              <a:t>so</a:t>
            </a:r>
            <a:r>
              <a:rPr lang="fr-FR" dirty="0">
                <a:latin typeface="Calibri"/>
                <a:ea typeface="Calibri"/>
                <a:cs typeface="Times New Roman"/>
              </a:rPr>
              <a:t> </a:t>
            </a:r>
            <a:r>
              <a:rPr lang="fr-FR" dirty="0" err="1">
                <a:latin typeface="Calibri"/>
                <a:ea typeface="Calibri"/>
                <a:cs typeface="Times New Roman"/>
              </a:rPr>
              <a:t>wishes</a:t>
            </a:r>
            <a:r>
              <a:rPr lang="fr-FR" dirty="0">
                <a:latin typeface="Calibri"/>
                <a:ea typeface="Calibri"/>
                <a:cs typeface="Times New Roman"/>
              </a:rPr>
              <a:t>. </a:t>
            </a:r>
          </a:p>
          <a:p>
            <a:pPr>
              <a:lnSpc>
                <a:spcPct val="107000"/>
              </a:lnSpc>
              <a:spcAft>
                <a:spcPts val="0"/>
              </a:spcAft>
            </a:pPr>
            <a:r>
              <a:rPr lang="fr-FR" dirty="0">
                <a:latin typeface="Calibri"/>
                <a:ea typeface="Calibri"/>
                <a:cs typeface="Times New Roman"/>
              </a:rPr>
              <a:t>The </a:t>
            </a:r>
            <a:r>
              <a:rPr lang="fr-FR" dirty="0" err="1">
                <a:latin typeface="Calibri"/>
                <a:ea typeface="Calibri"/>
                <a:cs typeface="Times New Roman"/>
              </a:rPr>
              <a:t>mortuary</a:t>
            </a:r>
            <a:r>
              <a:rPr lang="fr-FR" dirty="0">
                <a:latin typeface="Calibri"/>
                <a:ea typeface="Calibri"/>
                <a:cs typeface="Times New Roman"/>
              </a:rPr>
              <a:t> </a:t>
            </a:r>
            <a:r>
              <a:rPr lang="fr-FR" dirty="0" err="1">
                <a:latin typeface="Calibri"/>
                <a:ea typeface="Calibri"/>
                <a:cs typeface="Times New Roman"/>
              </a:rPr>
              <a:t>cleansing</a:t>
            </a:r>
            <a:r>
              <a:rPr lang="fr-FR" dirty="0">
                <a:latin typeface="Calibri"/>
                <a:ea typeface="Calibri"/>
                <a:cs typeface="Times New Roman"/>
              </a:rPr>
              <a:t> </a:t>
            </a:r>
            <a:r>
              <a:rPr lang="fr-FR" dirty="0" err="1">
                <a:latin typeface="Calibri"/>
                <a:ea typeface="Calibri"/>
                <a:cs typeface="Times New Roman"/>
              </a:rPr>
              <a:t>is</a:t>
            </a:r>
            <a:r>
              <a:rPr lang="fr-FR" dirty="0">
                <a:latin typeface="Calibri"/>
                <a:ea typeface="Calibri"/>
                <a:cs typeface="Times New Roman"/>
              </a:rPr>
              <a:t> </a:t>
            </a:r>
            <a:r>
              <a:rPr lang="fr-FR" dirty="0" err="1">
                <a:latin typeface="Calibri"/>
                <a:ea typeface="Calibri"/>
                <a:cs typeface="Times New Roman"/>
              </a:rPr>
              <a:t>carried</a:t>
            </a:r>
            <a:r>
              <a:rPr lang="fr-FR" dirty="0">
                <a:latin typeface="Calibri"/>
                <a:ea typeface="Calibri"/>
                <a:cs typeface="Times New Roman"/>
              </a:rPr>
              <a:t> out by the </a:t>
            </a:r>
            <a:r>
              <a:rPr lang="fr-FR" dirty="0" err="1">
                <a:latin typeface="Calibri"/>
                <a:ea typeface="Calibri"/>
                <a:cs typeface="Times New Roman"/>
              </a:rPr>
              <a:t>establishment's</a:t>
            </a:r>
            <a:r>
              <a:rPr lang="fr-FR" dirty="0">
                <a:latin typeface="Calibri"/>
                <a:ea typeface="Calibri"/>
                <a:cs typeface="Times New Roman"/>
              </a:rPr>
              <a:t> staff: </a:t>
            </a:r>
            <a:r>
              <a:rPr lang="fr-FR" dirty="0" err="1">
                <a:latin typeface="Calibri"/>
                <a:ea typeface="Calibri"/>
                <a:cs typeface="Times New Roman"/>
              </a:rPr>
              <a:t>hospital</a:t>
            </a:r>
            <a:r>
              <a:rPr lang="fr-FR" dirty="0">
                <a:latin typeface="Calibri"/>
                <a:ea typeface="Calibri"/>
                <a:cs typeface="Times New Roman"/>
              </a:rPr>
              <a:t> service agents or care assistants, </a:t>
            </a:r>
            <a:r>
              <a:rPr lang="fr-FR" dirty="0" err="1">
                <a:latin typeface="Calibri"/>
                <a:ea typeface="Calibri"/>
                <a:cs typeface="Times New Roman"/>
              </a:rPr>
              <a:t>then</a:t>
            </a:r>
            <a:r>
              <a:rPr lang="fr-FR" dirty="0">
                <a:latin typeface="Calibri"/>
                <a:ea typeface="Calibri"/>
                <a:cs typeface="Times New Roman"/>
              </a:rPr>
              <a:t> the </a:t>
            </a:r>
            <a:r>
              <a:rPr lang="fr-FR" dirty="0" err="1">
                <a:latin typeface="Calibri"/>
                <a:ea typeface="Calibri"/>
                <a:cs typeface="Times New Roman"/>
              </a:rPr>
              <a:t>funeral</a:t>
            </a:r>
            <a:r>
              <a:rPr lang="fr-FR" dirty="0">
                <a:latin typeface="Calibri"/>
                <a:ea typeface="Calibri"/>
                <a:cs typeface="Times New Roman"/>
              </a:rPr>
              <a:t> agents </a:t>
            </a:r>
            <a:r>
              <a:rPr lang="fr-FR" dirty="0" err="1">
                <a:latin typeface="Calibri"/>
                <a:ea typeface="Calibri"/>
                <a:cs typeface="Times New Roman"/>
              </a:rPr>
              <a:t>take</a:t>
            </a:r>
            <a:r>
              <a:rPr lang="fr-FR" dirty="0">
                <a:latin typeface="Calibri"/>
                <a:ea typeface="Calibri"/>
                <a:cs typeface="Times New Roman"/>
              </a:rPr>
              <a:t> over. </a:t>
            </a:r>
          </a:p>
          <a:p>
            <a:pPr>
              <a:lnSpc>
                <a:spcPct val="107000"/>
              </a:lnSpc>
              <a:spcAft>
                <a:spcPts val="0"/>
              </a:spcAft>
            </a:pPr>
            <a:r>
              <a:rPr lang="fr-FR" dirty="0">
                <a:latin typeface="Calibri"/>
                <a:ea typeface="Calibri"/>
                <a:cs typeface="Times New Roman"/>
              </a:rPr>
              <a:t>It </a:t>
            </a:r>
            <a:r>
              <a:rPr lang="fr-FR" dirty="0" err="1">
                <a:latin typeface="Calibri"/>
                <a:ea typeface="Calibri"/>
                <a:cs typeface="Times New Roman"/>
              </a:rPr>
              <a:t>should</a:t>
            </a:r>
            <a:r>
              <a:rPr lang="fr-FR" dirty="0">
                <a:latin typeface="Calibri"/>
                <a:ea typeface="Calibri"/>
                <a:cs typeface="Times New Roman"/>
              </a:rPr>
              <a:t> </a:t>
            </a:r>
            <a:r>
              <a:rPr lang="fr-FR" dirty="0" err="1">
                <a:latin typeface="Calibri"/>
                <a:ea typeface="Calibri"/>
                <a:cs typeface="Times New Roman"/>
              </a:rPr>
              <a:t>be</a:t>
            </a:r>
            <a:r>
              <a:rPr lang="fr-FR" dirty="0">
                <a:latin typeface="Calibri"/>
                <a:ea typeface="Calibri"/>
                <a:cs typeface="Times New Roman"/>
              </a:rPr>
              <a:t> </a:t>
            </a:r>
            <a:r>
              <a:rPr lang="fr-FR" dirty="0" err="1">
                <a:latin typeface="Calibri"/>
                <a:ea typeface="Calibri"/>
                <a:cs typeface="Times New Roman"/>
              </a:rPr>
              <a:t>noted</a:t>
            </a:r>
            <a:r>
              <a:rPr lang="fr-FR" dirty="0">
                <a:latin typeface="Calibri"/>
                <a:ea typeface="Calibri"/>
                <a:cs typeface="Times New Roman"/>
              </a:rPr>
              <a:t> </a:t>
            </a:r>
            <a:r>
              <a:rPr lang="fr-FR" dirty="0" err="1">
                <a:latin typeface="Calibri"/>
                <a:ea typeface="Calibri"/>
                <a:cs typeface="Times New Roman"/>
              </a:rPr>
              <a:t>that</a:t>
            </a:r>
            <a:r>
              <a:rPr lang="fr-FR" dirty="0">
                <a:latin typeface="Calibri"/>
                <a:ea typeface="Calibri"/>
                <a:cs typeface="Times New Roman"/>
              </a:rPr>
              <a:t> in </a:t>
            </a:r>
            <a:r>
              <a:rPr lang="fr-FR" dirty="0" err="1">
                <a:latin typeface="Calibri"/>
                <a:ea typeface="Calibri"/>
                <a:cs typeface="Times New Roman"/>
              </a:rPr>
              <a:t>some</a:t>
            </a:r>
            <a:r>
              <a:rPr lang="fr-FR" dirty="0">
                <a:latin typeface="Calibri"/>
                <a:ea typeface="Calibri"/>
                <a:cs typeface="Times New Roman"/>
              </a:rPr>
              <a:t> situations the </a:t>
            </a:r>
            <a:r>
              <a:rPr lang="fr-FR" dirty="0" err="1">
                <a:latin typeface="Calibri"/>
                <a:ea typeface="Calibri"/>
                <a:cs typeface="Times New Roman"/>
              </a:rPr>
              <a:t>procedure</a:t>
            </a:r>
            <a:r>
              <a:rPr lang="fr-FR" dirty="0">
                <a:latin typeface="Calibri"/>
                <a:ea typeface="Calibri"/>
                <a:cs typeface="Times New Roman"/>
              </a:rPr>
              <a:t> </a:t>
            </a:r>
            <a:r>
              <a:rPr lang="fr-FR" dirty="0" err="1">
                <a:latin typeface="Calibri"/>
                <a:ea typeface="Calibri"/>
                <a:cs typeface="Times New Roman"/>
              </a:rPr>
              <a:t>may</a:t>
            </a:r>
            <a:r>
              <a:rPr lang="fr-FR" dirty="0">
                <a:latin typeface="Calibri"/>
                <a:ea typeface="Calibri"/>
                <a:cs typeface="Times New Roman"/>
              </a:rPr>
              <a:t> change </a:t>
            </a:r>
            <a:r>
              <a:rPr lang="fr-FR" dirty="0" err="1">
                <a:latin typeface="Calibri"/>
                <a:ea typeface="Calibri"/>
                <a:cs typeface="Times New Roman"/>
              </a:rPr>
              <a:t>depending</a:t>
            </a:r>
            <a:r>
              <a:rPr lang="fr-FR" dirty="0">
                <a:latin typeface="Calibri"/>
                <a:ea typeface="Calibri"/>
                <a:cs typeface="Times New Roman"/>
              </a:rPr>
              <a:t> on the religion of the </a:t>
            </a:r>
            <a:r>
              <a:rPr lang="fr-FR" dirty="0" err="1">
                <a:latin typeface="Calibri"/>
                <a:ea typeface="Calibri"/>
                <a:cs typeface="Times New Roman"/>
              </a:rPr>
              <a:t>deceased</a:t>
            </a:r>
            <a:endParaRPr lang="fr-FR" dirty="0">
              <a:latin typeface="Calibri"/>
              <a:ea typeface="Calibri"/>
              <a:cs typeface="Times New Roman"/>
            </a:endParaRPr>
          </a:p>
          <a:p>
            <a:pPr marL="742950" lvl="1" indent="-285750">
              <a:lnSpc>
                <a:spcPct val="107000"/>
              </a:lnSpc>
              <a:buFont typeface="Wingdings" panose="05000000000000000000" pitchFamily="2" charset="2"/>
              <a:buChar char="v"/>
            </a:pPr>
            <a:r>
              <a:rPr lang="fr-FR" dirty="0">
                <a:latin typeface="Calibri"/>
                <a:ea typeface="Calibri"/>
                <a:cs typeface="Times New Roman"/>
              </a:rPr>
              <a:t> </a:t>
            </a:r>
            <a:r>
              <a:rPr lang="fr-FR" dirty="0" err="1" smtClean="0">
                <a:latin typeface="Calibri"/>
                <a:ea typeface="Calibri"/>
                <a:cs typeface="Times New Roman"/>
              </a:rPr>
              <a:t>Jewish</a:t>
            </a:r>
            <a:r>
              <a:rPr lang="fr-FR" dirty="0" smtClean="0">
                <a:latin typeface="Calibri"/>
                <a:ea typeface="Calibri"/>
                <a:cs typeface="Times New Roman"/>
              </a:rPr>
              <a:t> </a:t>
            </a:r>
            <a:r>
              <a:rPr lang="fr-FR" dirty="0">
                <a:latin typeface="Calibri"/>
                <a:ea typeface="Calibri"/>
                <a:cs typeface="Times New Roman"/>
              </a:rPr>
              <a:t>religion : the </a:t>
            </a:r>
            <a:r>
              <a:rPr lang="fr-FR" dirty="0" err="1">
                <a:latin typeface="Calibri"/>
                <a:ea typeface="Calibri"/>
                <a:cs typeface="Times New Roman"/>
              </a:rPr>
              <a:t>funeral</a:t>
            </a:r>
            <a:r>
              <a:rPr lang="fr-FR" dirty="0">
                <a:latin typeface="Calibri"/>
                <a:ea typeface="Calibri"/>
                <a:cs typeface="Times New Roman"/>
              </a:rPr>
              <a:t> </a:t>
            </a:r>
            <a:r>
              <a:rPr lang="fr-FR" dirty="0" err="1">
                <a:latin typeface="Calibri"/>
                <a:ea typeface="Calibri"/>
                <a:cs typeface="Times New Roman"/>
              </a:rPr>
              <a:t>cleansing</a:t>
            </a:r>
            <a:r>
              <a:rPr lang="fr-FR" dirty="0">
                <a:latin typeface="Calibri"/>
                <a:ea typeface="Calibri"/>
                <a:cs typeface="Times New Roman"/>
              </a:rPr>
              <a:t> </a:t>
            </a:r>
            <a:r>
              <a:rPr lang="fr-FR" dirty="0" err="1">
                <a:latin typeface="Calibri"/>
                <a:ea typeface="Calibri"/>
                <a:cs typeface="Times New Roman"/>
              </a:rPr>
              <a:t>is</a:t>
            </a:r>
            <a:r>
              <a:rPr lang="fr-FR" dirty="0">
                <a:latin typeface="Calibri"/>
                <a:ea typeface="Calibri"/>
                <a:cs typeface="Times New Roman"/>
              </a:rPr>
              <a:t> </a:t>
            </a:r>
            <a:r>
              <a:rPr lang="fr-FR" dirty="0" err="1">
                <a:latin typeface="Calibri"/>
                <a:ea typeface="Calibri"/>
                <a:cs typeface="Times New Roman"/>
              </a:rPr>
              <a:t>carried</a:t>
            </a:r>
            <a:r>
              <a:rPr lang="fr-FR" dirty="0">
                <a:latin typeface="Calibri"/>
                <a:ea typeface="Calibri"/>
                <a:cs typeface="Times New Roman"/>
              </a:rPr>
              <a:t> out by a </a:t>
            </a:r>
            <a:r>
              <a:rPr lang="fr-FR" dirty="0" err="1">
                <a:latin typeface="Calibri"/>
                <a:ea typeface="Calibri"/>
                <a:cs typeface="Times New Roman"/>
              </a:rPr>
              <a:t>member</a:t>
            </a:r>
            <a:r>
              <a:rPr lang="fr-FR" dirty="0">
                <a:latin typeface="Calibri"/>
                <a:ea typeface="Calibri"/>
                <a:cs typeface="Times New Roman"/>
              </a:rPr>
              <a:t> of the </a:t>
            </a:r>
            <a:r>
              <a:rPr lang="fr-FR" dirty="0" err="1">
                <a:latin typeface="Calibri"/>
                <a:ea typeface="Calibri"/>
                <a:cs typeface="Times New Roman"/>
              </a:rPr>
              <a:t>religious</a:t>
            </a:r>
            <a:r>
              <a:rPr lang="fr-FR" dirty="0">
                <a:latin typeface="Calibri"/>
                <a:ea typeface="Calibri"/>
                <a:cs typeface="Times New Roman"/>
              </a:rPr>
              <a:t> </a:t>
            </a:r>
            <a:r>
              <a:rPr lang="fr-FR" dirty="0" err="1">
                <a:latin typeface="Calibri"/>
                <a:ea typeface="Calibri"/>
                <a:cs typeface="Times New Roman"/>
              </a:rPr>
              <a:t>community</a:t>
            </a:r>
            <a:r>
              <a:rPr lang="fr-FR" dirty="0">
                <a:latin typeface="Calibri"/>
                <a:ea typeface="Calibri"/>
                <a:cs typeface="Times New Roman"/>
              </a:rPr>
              <a:t> </a:t>
            </a:r>
          </a:p>
          <a:p>
            <a:pPr marL="742950" lvl="1" indent="-285750">
              <a:lnSpc>
                <a:spcPct val="107000"/>
              </a:lnSpc>
              <a:buFont typeface="Wingdings" panose="05000000000000000000" pitchFamily="2" charset="2"/>
              <a:buChar char="v"/>
            </a:pPr>
            <a:r>
              <a:rPr lang="fr-FR" dirty="0">
                <a:latin typeface="Calibri"/>
                <a:ea typeface="Calibri"/>
                <a:cs typeface="Times New Roman"/>
              </a:rPr>
              <a:t> </a:t>
            </a:r>
            <a:r>
              <a:rPr lang="fr-FR" dirty="0" err="1" smtClean="0">
                <a:latin typeface="Calibri"/>
                <a:ea typeface="Calibri"/>
                <a:cs typeface="Times New Roman"/>
              </a:rPr>
              <a:t>Muslim</a:t>
            </a:r>
            <a:r>
              <a:rPr lang="fr-FR" dirty="0" smtClean="0">
                <a:latin typeface="Calibri"/>
                <a:ea typeface="Calibri"/>
                <a:cs typeface="Times New Roman"/>
              </a:rPr>
              <a:t> religion: the </a:t>
            </a:r>
            <a:r>
              <a:rPr lang="fr-FR" dirty="0">
                <a:latin typeface="Calibri"/>
                <a:ea typeface="Calibri"/>
                <a:cs typeface="Times New Roman"/>
              </a:rPr>
              <a:t>body </a:t>
            </a:r>
            <a:r>
              <a:rPr lang="fr-FR" dirty="0" err="1">
                <a:latin typeface="Calibri"/>
                <a:ea typeface="Calibri"/>
                <a:cs typeface="Times New Roman"/>
              </a:rPr>
              <a:t>cleansing</a:t>
            </a:r>
            <a:r>
              <a:rPr lang="fr-FR" dirty="0">
                <a:latin typeface="Calibri"/>
                <a:ea typeface="Calibri"/>
                <a:cs typeface="Times New Roman"/>
              </a:rPr>
              <a:t> </a:t>
            </a:r>
            <a:r>
              <a:rPr lang="fr-FR" dirty="0" err="1">
                <a:latin typeface="Calibri"/>
                <a:ea typeface="Calibri"/>
                <a:cs typeface="Times New Roman"/>
              </a:rPr>
              <a:t>is</a:t>
            </a:r>
            <a:r>
              <a:rPr lang="fr-FR" dirty="0">
                <a:latin typeface="Calibri"/>
                <a:ea typeface="Calibri"/>
                <a:cs typeface="Times New Roman"/>
              </a:rPr>
              <a:t> </a:t>
            </a:r>
            <a:r>
              <a:rPr lang="fr-FR" dirty="0" err="1">
                <a:latin typeface="Calibri"/>
                <a:ea typeface="Calibri"/>
                <a:cs typeface="Times New Roman"/>
              </a:rPr>
              <a:t>carried</a:t>
            </a:r>
            <a:r>
              <a:rPr lang="fr-FR" dirty="0">
                <a:latin typeface="Calibri"/>
                <a:ea typeface="Calibri"/>
                <a:cs typeface="Times New Roman"/>
              </a:rPr>
              <a:t> out by the </a:t>
            </a:r>
            <a:r>
              <a:rPr lang="fr-FR" dirty="0" err="1">
                <a:latin typeface="Calibri"/>
                <a:ea typeface="Calibri"/>
                <a:cs typeface="Times New Roman"/>
              </a:rPr>
              <a:t>family</a:t>
            </a:r>
            <a:r>
              <a:rPr lang="fr-FR" dirty="0">
                <a:latin typeface="Calibri"/>
                <a:ea typeface="Calibri"/>
                <a:cs typeface="Times New Roman"/>
              </a:rPr>
              <a:t> </a:t>
            </a:r>
          </a:p>
          <a:p>
            <a:pPr marL="742950" lvl="1" indent="-285750">
              <a:lnSpc>
                <a:spcPct val="107000"/>
              </a:lnSpc>
              <a:buFont typeface="Wingdings" panose="05000000000000000000" pitchFamily="2" charset="2"/>
              <a:buChar char="v"/>
            </a:pPr>
            <a:r>
              <a:rPr lang="fr-FR" dirty="0">
                <a:latin typeface="Calibri"/>
                <a:ea typeface="Calibri"/>
                <a:cs typeface="Times New Roman"/>
              </a:rPr>
              <a:t> </a:t>
            </a:r>
            <a:r>
              <a:rPr lang="fr-FR" dirty="0" err="1" smtClean="0">
                <a:latin typeface="Calibri"/>
                <a:ea typeface="Calibri"/>
                <a:cs typeface="Times New Roman"/>
              </a:rPr>
              <a:t>Buddhist</a:t>
            </a:r>
            <a:r>
              <a:rPr lang="fr-FR" dirty="0" smtClean="0">
                <a:latin typeface="Calibri"/>
                <a:ea typeface="Calibri"/>
                <a:cs typeface="Times New Roman"/>
              </a:rPr>
              <a:t> </a:t>
            </a:r>
            <a:r>
              <a:rPr lang="fr-FR" dirty="0">
                <a:latin typeface="Calibri"/>
                <a:ea typeface="Calibri"/>
                <a:cs typeface="Times New Roman"/>
              </a:rPr>
              <a:t>religion : body </a:t>
            </a:r>
            <a:r>
              <a:rPr lang="fr-FR" dirty="0" err="1">
                <a:latin typeface="Calibri"/>
                <a:ea typeface="Calibri"/>
                <a:cs typeface="Times New Roman"/>
              </a:rPr>
              <a:t>cleansing</a:t>
            </a:r>
            <a:r>
              <a:rPr lang="fr-FR" dirty="0">
                <a:latin typeface="Calibri"/>
                <a:ea typeface="Calibri"/>
                <a:cs typeface="Times New Roman"/>
              </a:rPr>
              <a:t> and </a:t>
            </a:r>
            <a:r>
              <a:rPr lang="fr-FR" dirty="0" err="1">
                <a:latin typeface="Calibri"/>
                <a:ea typeface="Calibri"/>
                <a:cs typeface="Times New Roman"/>
              </a:rPr>
              <a:t>performed</a:t>
            </a:r>
            <a:r>
              <a:rPr lang="fr-FR" dirty="0">
                <a:latin typeface="Calibri"/>
                <a:ea typeface="Calibri"/>
                <a:cs typeface="Times New Roman"/>
              </a:rPr>
              <a:t> by </a:t>
            </a:r>
            <a:r>
              <a:rPr lang="fr-FR" dirty="0" err="1">
                <a:latin typeface="Calibri"/>
                <a:ea typeface="Calibri"/>
                <a:cs typeface="Times New Roman"/>
              </a:rPr>
              <a:t>professionals</a:t>
            </a:r>
            <a:r>
              <a:rPr lang="fr-FR" dirty="0">
                <a:latin typeface="Calibri"/>
                <a:ea typeface="Calibri"/>
                <a:cs typeface="Times New Roman"/>
              </a:rPr>
              <a:t> </a:t>
            </a:r>
          </a:p>
          <a:p>
            <a:pPr marL="742950" lvl="1" indent="-285750">
              <a:buFont typeface="Wingdings" panose="05000000000000000000" pitchFamily="2" charset="2"/>
              <a:buChar char="v"/>
            </a:pPr>
            <a:r>
              <a:rPr lang="fr-FR" dirty="0">
                <a:latin typeface="Calibri"/>
                <a:ea typeface="Calibri"/>
                <a:cs typeface="Times New Roman"/>
              </a:rPr>
              <a:t> </a:t>
            </a:r>
            <a:r>
              <a:rPr lang="fr-FR" dirty="0" smtClean="0">
                <a:latin typeface="Calibri"/>
                <a:ea typeface="Calibri"/>
                <a:cs typeface="Times New Roman"/>
              </a:rPr>
              <a:t>Christian </a:t>
            </a:r>
            <a:r>
              <a:rPr lang="fr-FR" dirty="0">
                <a:latin typeface="Calibri"/>
                <a:ea typeface="Calibri"/>
                <a:cs typeface="Times New Roman"/>
              </a:rPr>
              <a:t>religion </a:t>
            </a:r>
            <a:r>
              <a:rPr lang="fr-FR" dirty="0" smtClean="0">
                <a:latin typeface="Calibri"/>
                <a:ea typeface="Calibri"/>
                <a:cs typeface="Times New Roman"/>
              </a:rPr>
              <a:t>: the </a:t>
            </a:r>
            <a:r>
              <a:rPr lang="fr-FR" dirty="0">
                <a:latin typeface="Calibri"/>
                <a:ea typeface="Calibri"/>
                <a:cs typeface="Times New Roman"/>
              </a:rPr>
              <a:t>body </a:t>
            </a:r>
            <a:r>
              <a:rPr lang="fr-FR" dirty="0" err="1">
                <a:latin typeface="Calibri"/>
                <a:ea typeface="Calibri"/>
                <a:cs typeface="Times New Roman"/>
              </a:rPr>
              <a:t>wash</a:t>
            </a:r>
            <a:r>
              <a:rPr lang="fr-FR" dirty="0">
                <a:latin typeface="Calibri"/>
                <a:ea typeface="Calibri"/>
                <a:cs typeface="Times New Roman"/>
              </a:rPr>
              <a:t> </a:t>
            </a:r>
            <a:r>
              <a:rPr lang="fr-FR" dirty="0" err="1">
                <a:latin typeface="Calibri"/>
                <a:ea typeface="Calibri"/>
                <a:cs typeface="Times New Roman"/>
              </a:rPr>
              <a:t>is</a:t>
            </a:r>
            <a:r>
              <a:rPr lang="fr-FR" dirty="0">
                <a:latin typeface="Calibri"/>
                <a:ea typeface="Calibri"/>
                <a:cs typeface="Times New Roman"/>
              </a:rPr>
              <a:t> </a:t>
            </a:r>
            <a:r>
              <a:rPr lang="fr-FR" dirty="0" err="1">
                <a:latin typeface="Calibri"/>
                <a:ea typeface="Calibri"/>
                <a:cs typeface="Times New Roman"/>
              </a:rPr>
              <a:t>performed</a:t>
            </a:r>
            <a:r>
              <a:rPr lang="fr-FR" dirty="0">
                <a:latin typeface="Calibri"/>
                <a:ea typeface="Calibri"/>
                <a:cs typeface="Times New Roman"/>
              </a:rPr>
              <a:t> by the </a:t>
            </a:r>
            <a:r>
              <a:rPr lang="fr-FR" dirty="0" err="1">
                <a:latin typeface="Calibri"/>
                <a:ea typeface="Calibri"/>
                <a:cs typeface="Times New Roman"/>
              </a:rPr>
              <a:t>professionals</a:t>
            </a:r>
            <a:endParaRPr lang="fr-FR" dirty="0"/>
          </a:p>
        </p:txBody>
      </p:sp>
    </p:spTree>
    <p:extLst>
      <p:ext uri="{BB962C8B-B14F-4D97-AF65-F5344CB8AC3E}">
        <p14:creationId xmlns:p14="http://schemas.microsoft.com/office/powerpoint/2010/main" val="2801775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Sous-titre 2"/>
          <p:cNvSpPr>
            <a:spLocks noGrp="1"/>
          </p:cNvSpPr>
          <p:nvPr>
            <p:ph type="subTitle"/>
          </p:nvPr>
        </p:nvSpPr>
        <p:spPr>
          <a:xfrm>
            <a:off x="457200" y="3323567"/>
            <a:ext cx="8229240" cy="1231106"/>
          </a:xfrm>
        </p:spPr>
        <p:txBody>
          <a:bodyPr/>
          <a:lstStyle/>
          <a:p>
            <a:pPr algn="ctr"/>
            <a:r>
              <a:rPr lang="fr-FR" sz="8000" dirty="0" err="1" smtClean="0"/>
              <a:t>Thank</a:t>
            </a:r>
            <a:r>
              <a:rPr lang="fr-FR" sz="8000" dirty="0" smtClean="0"/>
              <a:t> You</a:t>
            </a:r>
            <a:endParaRPr lang="fr-FR" sz="8000" dirty="0"/>
          </a:p>
        </p:txBody>
      </p:sp>
    </p:spTree>
    <p:extLst>
      <p:ext uri="{BB962C8B-B14F-4D97-AF65-F5344CB8AC3E}">
        <p14:creationId xmlns:p14="http://schemas.microsoft.com/office/powerpoint/2010/main" val="41220737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TextShape 1"/>
          <p:cNvSpPr txBox="1"/>
          <p:nvPr/>
        </p:nvSpPr>
        <p:spPr>
          <a:xfrm>
            <a:off x="642960" y="4648320"/>
            <a:ext cx="6552720" cy="456840"/>
          </a:xfrm>
          <a:prstGeom prst="rect">
            <a:avLst/>
          </a:prstGeom>
          <a:noFill/>
          <a:ln>
            <a:noFill/>
          </a:ln>
        </p:spPr>
        <p:txBody>
          <a:bodyPr>
            <a:noAutofit/>
          </a:bodyPr>
          <a:lstStyle/>
          <a:p>
            <a:pPr algn="ctr">
              <a:lnSpc>
                <a:spcPct val="100000"/>
              </a:lnSpc>
              <a:spcBef>
                <a:spcPts val="360"/>
              </a:spcBef>
            </a:pPr>
            <a:r>
              <a:rPr lang="en-US" sz="2400" b="1" spc="-1" dirty="0"/>
              <a:t>Support at the end of life </a:t>
            </a:r>
            <a:endParaRPr lang="fr-FR" sz="2400" b="1" strike="noStrike" spc="-1" dirty="0">
              <a:latin typeface="Arial"/>
            </a:endParaRPr>
          </a:p>
        </p:txBody>
      </p:sp>
      <p:sp>
        <p:nvSpPr>
          <p:cNvPr id="152" name="TextShape 2"/>
          <p:cNvSpPr txBox="1"/>
          <p:nvPr/>
        </p:nvSpPr>
        <p:spPr>
          <a:xfrm>
            <a:off x="604800" y="2061000"/>
            <a:ext cx="6629040" cy="2385000"/>
          </a:xfrm>
          <a:prstGeom prst="rect">
            <a:avLst/>
          </a:prstGeom>
          <a:noFill/>
          <a:ln>
            <a:noFill/>
          </a:ln>
        </p:spPr>
        <p:txBody>
          <a:bodyPr anchor="b">
            <a:noAutofit/>
          </a:bodyPr>
          <a:lstStyle/>
          <a:p>
            <a:pPr algn="ctr">
              <a:lnSpc>
                <a:spcPct val="100000"/>
              </a:lnSpc>
            </a:pPr>
            <a:r>
              <a:rPr lang="en-US" sz="4000" b="1" dirty="0"/>
              <a:t>Topics </a:t>
            </a:r>
            <a:r>
              <a:rPr lang="en-US" sz="4000" b="1" dirty="0" smtClean="0"/>
              <a:t>Belgium </a:t>
            </a:r>
            <a:r>
              <a:rPr lang="en-US" sz="1600" b="1" dirty="0" smtClean="0"/>
              <a:t>May 2023</a:t>
            </a:r>
            <a:endParaRPr lang="fr-FR" sz="1600" b="0" strike="noStrike" spc="-1" dirty="0">
              <a:solidFill>
                <a:srgbClr val="000000"/>
              </a:solidFill>
              <a:latin typeface="Century Gothic"/>
            </a:endParaRPr>
          </a:p>
        </p:txBody>
      </p:sp>
      <p:pic>
        <p:nvPicPr>
          <p:cNvPr id="154" name="Picture 3"/>
          <p:cNvPicPr/>
          <p:nvPr/>
        </p:nvPicPr>
        <p:blipFill>
          <a:blip r:embed="rId3"/>
          <a:stretch/>
        </p:blipFill>
        <p:spPr>
          <a:xfrm>
            <a:off x="3276000" y="5517360"/>
            <a:ext cx="2276280" cy="1142640"/>
          </a:xfrm>
          <a:prstGeom prst="rect">
            <a:avLst/>
          </a:prstGeom>
          <a:ln>
            <a:noFill/>
          </a:ln>
        </p:spPr>
      </p:pic>
      <p:pic>
        <p:nvPicPr>
          <p:cNvPr id="155" name="Picture 4"/>
          <p:cNvPicPr/>
          <p:nvPr/>
        </p:nvPicPr>
        <p:blipFill>
          <a:blip r:embed="rId4"/>
          <a:stretch/>
        </p:blipFill>
        <p:spPr>
          <a:xfrm>
            <a:off x="0" y="27000"/>
            <a:ext cx="2599920" cy="1990440"/>
          </a:xfrm>
          <a:prstGeom prst="rect">
            <a:avLst/>
          </a:prstGeom>
          <a:ln>
            <a:noFill/>
          </a:ln>
        </p:spPr>
      </p:pic>
      <p:sp>
        <p:nvSpPr>
          <p:cNvPr id="7" name="TextShape 2"/>
          <p:cNvSpPr txBox="1"/>
          <p:nvPr/>
        </p:nvSpPr>
        <p:spPr>
          <a:xfrm>
            <a:off x="1653120" y="1008500"/>
            <a:ext cx="6629040" cy="2385000"/>
          </a:xfrm>
          <a:prstGeom prst="rect">
            <a:avLst/>
          </a:prstGeom>
          <a:noFill/>
          <a:ln>
            <a:noFill/>
          </a:ln>
        </p:spPr>
        <p:txBody>
          <a:bodyPr anchor="b">
            <a:noAutofit/>
          </a:bodyPr>
          <a:lstStyle/>
          <a:p>
            <a:pPr algn="ctr">
              <a:lnSpc>
                <a:spcPct val="100000"/>
              </a:lnSpc>
            </a:pPr>
            <a:endParaRPr lang="fr-FR" sz="4000" b="0" strike="noStrike" spc="-1" dirty="0">
              <a:solidFill>
                <a:srgbClr val="000000"/>
              </a:solidFill>
              <a:latin typeface="Century Gothic"/>
            </a:endParaRPr>
          </a:p>
        </p:txBody>
      </p:sp>
      <p:pic>
        <p:nvPicPr>
          <p:cNvPr id="1027" name="Picture 3"/>
          <p:cNvPicPr>
            <a:picLocks noChangeAspect="1" noChangeArrowheads="1"/>
          </p:cNvPicPr>
          <p:nvPr/>
        </p:nvPicPr>
        <p:blipFill>
          <a:blip r:embed="rId5">
            <a:extLst>
              <a:ext uri="{BEBA8EAE-BF5A-486C-A8C5-ECC9F3942E4B}">
                <a14:imgProps xmlns:a14="http://schemas.microsoft.com/office/drawing/2010/main">
                  <a14:imgLayer r:embed="rId6">
                    <a14:imgEffect>
                      <a14:brightnessContrast bright="40000"/>
                    </a14:imgEffect>
                  </a14:imgLayer>
                </a14:imgProps>
              </a:ext>
              <a:ext uri="{28A0092B-C50C-407E-A947-70E740481C1C}">
                <a14:useLocalDpi xmlns:a14="http://schemas.microsoft.com/office/drawing/2010/main" val="0"/>
              </a:ext>
            </a:extLst>
          </a:blip>
          <a:srcRect/>
          <a:stretch>
            <a:fillRect/>
          </a:stretch>
        </p:blipFill>
        <p:spPr bwMode="auto">
          <a:xfrm>
            <a:off x="4572000" y="121077"/>
            <a:ext cx="4248472" cy="2765515"/>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re 1"/>
          <p:cNvSpPr>
            <a:spLocks noGrp="1"/>
          </p:cNvSpPr>
          <p:nvPr>
            <p:ph type="title"/>
          </p:nvPr>
        </p:nvSpPr>
        <p:spPr>
          <a:xfrm>
            <a:off x="426240" y="789220"/>
            <a:ext cx="8260200" cy="276999"/>
          </a:xfrm>
        </p:spPr>
        <p:txBody>
          <a:bodyPr/>
          <a:lstStyle/>
          <a:p>
            <a:r>
              <a:rPr lang="fr-FR" dirty="0" smtClean="0"/>
              <a:t>2</a:t>
            </a:r>
            <a:endParaRPr lang="fr-F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846" t="9780"/>
          <a:stretch/>
        </p:blipFill>
        <p:spPr bwMode="auto">
          <a:xfrm>
            <a:off x="8316416" y="3415516"/>
            <a:ext cx="648072" cy="65561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
        <p:nvSpPr>
          <p:cNvPr id="2" name="Titre 1"/>
          <p:cNvSpPr>
            <a:spLocks noGrp="1"/>
          </p:cNvSpPr>
          <p:nvPr>
            <p:ph type="title"/>
          </p:nvPr>
        </p:nvSpPr>
        <p:spPr>
          <a:xfrm>
            <a:off x="426240" y="496833"/>
            <a:ext cx="8260200" cy="861774"/>
          </a:xfrm>
        </p:spPr>
        <p:txBody>
          <a:bodyPr/>
          <a:lstStyle/>
          <a:p>
            <a:pPr marL="0" indent="0">
              <a:buFont typeface="+mj-lt"/>
              <a:buNone/>
            </a:pPr>
            <a:r>
              <a:rPr lang="en-US" sz="2800" b="1" dirty="0" smtClean="0"/>
              <a:t>Euthanasia </a:t>
            </a:r>
            <a:r>
              <a:rPr lang="en-US" sz="2800" b="1" dirty="0"/>
              <a:t>and assisted suicide: what is it, is it possible in France?</a:t>
            </a:r>
            <a:endParaRPr lang="fr-FR" sz="2800" b="1" dirty="0"/>
          </a:p>
        </p:txBody>
      </p:sp>
      <p:sp>
        <p:nvSpPr>
          <p:cNvPr id="3" name="Sous-titre 2"/>
          <p:cNvSpPr>
            <a:spLocks noGrp="1"/>
          </p:cNvSpPr>
          <p:nvPr>
            <p:ph type="subTitle"/>
          </p:nvPr>
        </p:nvSpPr>
        <p:spPr>
          <a:xfrm>
            <a:off x="251520" y="1700808"/>
            <a:ext cx="8712968" cy="4789118"/>
          </a:xfrm>
        </p:spPr>
        <p:txBody>
          <a:bodyPr/>
          <a:lstStyle/>
          <a:p>
            <a:r>
              <a:rPr lang="en-US" sz="2000" b="1" dirty="0" smtClean="0"/>
              <a:t>Physician-assisted suicide is an aid given to a conscious person who asks to die. A doctor prescribes lethal substances and the person ingests these substances or starts the infusion. </a:t>
            </a:r>
          </a:p>
          <a:p>
            <a:endParaRPr lang="en-US" sz="2000" b="1" dirty="0" smtClean="0"/>
          </a:p>
          <a:p>
            <a:r>
              <a:rPr lang="en-US" sz="2000" b="1" dirty="0" smtClean="0"/>
              <a:t>Assisted suicide is based on the prescription of barbiturates, either orally or by injection.</a:t>
            </a:r>
          </a:p>
          <a:p>
            <a:endParaRPr lang="fr-FR" sz="2000" b="1" dirty="0" smtClean="0"/>
          </a:p>
          <a:p>
            <a:r>
              <a:rPr lang="en-US" sz="2400" b="1" dirty="0" smtClean="0">
                <a:solidFill>
                  <a:srgbClr val="FF0000"/>
                </a:solidFill>
              </a:rPr>
              <a:t>French law prohibits euthanasia and assisted suicide </a:t>
            </a:r>
            <a:r>
              <a:rPr lang="en-US" sz="2400" b="1" dirty="0" smtClean="0">
                <a:solidFill>
                  <a:schemeClr val="bg1"/>
                </a:solidFill>
              </a:rPr>
              <a:t>for a few more weeks</a:t>
            </a:r>
            <a:r>
              <a:rPr lang="en-US" sz="2000" b="1" dirty="0" smtClean="0">
                <a:solidFill>
                  <a:schemeClr val="bg1"/>
                </a:solidFill>
              </a:rPr>
              <a:t> </a:t>
            </a:r>
            <a:endParaRPr lang="en-US" sz="2000" b="1" dirty="0" smtClean="0"/>
          </a:p>
          <a:p>
            <a:r>
              <a:rPr lang="en-US" sz="2000" b="1" dirty="0" smtClean="0"/>
              <a:t>Currently in France it is the </a:t>
            </a:r>
            <a:r>
              <a:rPr lang="en-US" sz="2000" b="1" dirty="0" err="1" smtClean="0"/>
              <a:t>Claeys-Leonetti</a:t>
            </a:r>
            <a:r>
              <a:rPr lang="en-US" sz="2000" b="1" dirty="0" smtClean="0"/>
              <a:t> law of 2 February 2016  that frames the rights of sick people at the end of life. It created a right to deep and continuous sedation maintained until death, for terminally ill patients in great suffering. It aims to develop </a:t>
            </a:r>
            <a:r>
              <a:rPr lang="en-US" sz="2400" b="1" dirty="0" smtClean="0">
                <a:solidFill>
                  <a:srgbClr val="FFFF00"/>
                </a:solidFill>
              </a:rPr>
              <a:t>palliative care</a:t>
            </a:r>
            <a:r>
              <a:rPr lang="en-US" sz="2000" b="1" dirty="0" smtClean="0"/>
              <a:t> and allows the patient to refuse treatment.</a:t>
            </a:r>
            <a:endParaRPr lang="fr-FR" sz="2000" b="1" dirty="0"/>
          </a:p>
        </p:txBody>
      </p:sp>
    </p:spTree>
    <p:extLst>
      <p:ext uri="{BB962C8B-B14F-4D97-AF65-F5344CB8AC3E}">
        <p14:creationId xmlns:p14="http://schemas.microsoft.com/office/powerpoint/2010/main" val="2909424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par>
                                <p:cTn id="23" presetID="1" presetClass="entr" presetSubtype="0" fill="hold" nodeType="withEffect">
                                  <p:stCondLst>
                                    <p:cond delay="0"/>
                                  </p:stCondLst>
                                  <p:childTnLst>
                                    <p:set>
                                      <p:cBhvr>
                                        <p:cTn id="24" dur="1" fill="hold">
                                          <p:stCondLst>
                                            <p:cond delay="0"/>
                                          </p:stCondLst>
                                        </p:cTn>
                                        <p:tgtEl>
                                          <p:spTgt spid="205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549262"/>
            <a:ext cx="8260200" cy="984885"/>
          </a:xfrm>
        </p:spPr>
        <p:txBody>
          <a:bodyPr/>
          <a:lstStyle/>
          <a:p>
            <a:r>
              <a:rPr lang="en-US" sz="3200" b="1" dirty="0" smtClean="0"/>
              <a:t>When </a:t>
            </a:r>
            <a:r>
              <a:rPr lang="en-US" sz="3200" b="1" dirty="0"/>
              <a:t>is one "at the end of life"?</a:t>
            </a:r>
            <a:r>
              <a:rPr lang="fr-FR" sz="3200" b="1" dirty="0"/>
              <a:t/>
            </a:r>
            <a:br>
              <a:rPr lang="fr-FR" sz="3200" b="1" dirty="0"/>
            </a:br>
            <a:endParaRPr lang="fr-FR" sz="3200" b="1" dirty="0"/>
          </a:p>
        </p:txBody>
      </p:sp>
      <p:sp>
        <p:nvSpPr>
          <p:cNvPr id="3" name="Sous-titre 2"/>
          <p:cNvSpPr>
            <a:spLocks noGrp="1"/>
          </p:cNvSpPr>
          <p:nvPr>
            <p:ph type="subTitle"/>
          </p:nvPr>
        </p:nvSpPr>
        <p:spPr>
          <a:xfrm>
            <a:off x="457200" y="2646460"/>
            <a:ext cx="8229240" cy="2585323"/>
          </a:xfrm>
        </p:spPr>
        <p:txBody>
          <a:bodyPr/>
          <a:lstStyle/>
          <a:p>
            <a:r>
              <a:rPr lang="en-US" sz="2800" b="1" dirty="0"/>
              <a:t>A person is considered to be at the end of life when he or she is suffering from an incurable disease or is in an advanced or terminal phase. This state may occur following an accident (medical, road, domestic, etc.) or after a serious illness</a:t>
            </a:r>
            <a:r>
              <a:rPr lang="en-US" sz="2800" b="1" dirty="0" smtClean="0"/>
              <a:t>..</a:t>
            </a:r>
            <a:endParaRPr lang="fr-FR" sz="2800" b="1" dirty="0"/>
          </a:p>
        </p:txBody>
      </p:sp>
    </p:spTree>
    <p:extLst>
      <p:ext uri="{BB962C8B-B14F-4D97-AF65-F5344CB8AC3E}">
        <p14:creationId xmlns:p14="http://schemas.microsoft.com/office/powerpoint/2010/main" val="2098914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6240" y="435279"/>
            <a:ext cx="8260200" cy="984885"/>
          </a:xfrm>
        </p:spPr>
        <p:txBody>
          <a:bodyPr/>
          <a:lstStyle/>
          <a:p>
            <a:pPr marL="285750" indent="-285750">
              <a:buFont typeface="Wingdings" panose="05000000000000000000" pitchFamily="2" charset="2"/>
              <a:buChar char="ü"/>
            </a:pPr>
            <a:r>
              <a:rPr lang="en-US" dirty="0" smtClean="0"/>
              <a:t> </a:t>
            </a:r>
            <a:r>
              <a:rPr lang="en-US" sz="3200" b="1" dirty="0"/>
              <a:t>What are advance directives?</a:t>
            </a:r>
            <a:r>
              <a:rPr lang="fr-FR" sz="3200" b="1" dirty="0"/>
              <a:t/>
            </a:r>
            <a:br>
              <a:rPr lang="fr-FR" sz="3200" b="1" dirty="0"/>
            </a:br>
            <a:endParaRPr lang="fr-FR" sz="3200" b="1" dirty="0"/>
          </a:p>
        </p:txBody>
      </p:sp>
      <p:sp>
        <p:nvSpPr>
          <p:cNvPr id="3" name="Sous-titre 2"/>
          <p:cNvSpPr>
            <a:spLocks noGrp="1"/>
          </p:cNvSpPr>
          <p:nvPr>
            <p:ph type="subTitle"/>
          </p:nvPr>
        </p:nvSpPr>
        <p:spPr>
          <a:xfrm>
            <a:off x="395536" y="1988260"/>
            <a:ext cx="8352928" cy="4431983"/>
          </a:xfrm>
        </p:spPr>
        <p:txBody>
          <a:bodyPr/>
          <a:lstStyle/>
          <a:p>
            <a:r>
              <a:rPr lang="en-US" sz="2800" dirty="0" smtClean="0"/>
              <a:t>This </a:t>
            </a:r>
            <a:r>
              <a:rPr lang="en-US" sz="2800" b="1" dirty="0" smtClean="0"/>
              <a:t>documen</a:t>
            </a:r>
            <a:r>
              <a:rPr lang="en-US" sz="2800" dirty="0" smtClean="0"/>
              <a:t>t states </a:t>
            </a:r>
            <a:r>
              <a:rPr lang="en-US" sz="2800" b="1" dirty="0">
                <a:solidFill>
                  <a:srgbClr val="FFFF00"/>
                </a:solidFill>
              </a:rPr>
              <a:t>the last wishes </a:t>
            </a:r>
            <a:r>
              <a:rPr lang="en-US" sz="2800" dirty="0"/>
              <a:t>of a person at the end of life regarding their care. </a:t>
            </a:r>
            <a:r>
              <a:rPr lang="en-US" sz="2800" dirty="0" smtClean="0"/>
              <a:t>They </a:t>
            </a:r>
            <a:r>
              <a:rPr lang="en-US" sz="2800" dirty="0"/>
              <a:t>will help doctors to make decisions about the medical procedures and treatments to be given or not given (respiratory assistance, dialysis, artificial feeding and hydration, deep sedation, etc.) </a:t>
            </a:r>
            <a:r>
              <a:rPr lang="en-US" sz="2800" b="1" dirty="0">
                <a:solidFill>
                  <a:srgbClr val="FFFF00"/>
                </a:solidFill>
              </a:rPr>
              <a:t>in the event that the person has become unconscious or is no longer capable of expressing their wishes.</a:t>
            </a:r>
            <a:r>
              <a:rPr lang="en-US" sz="2800" dirty="0"/>
              <a:t> </a:t>
            </a:r>
            <a:endParaRPr lang="en-US" sz="2800" dirty="0" smtClean="0"/>
          </a:p>
          <a:p>
            <a:endParaRPr lang="en-US" sz="2800" dirty="0" smtClean="0"/>
          </a:p>
          <a:p>
            <a:r>
              <a:rPr lang="en-US" dirty="0" smtClean="0"/>
              <a:t>Good </a:t>
            </a:r>
            <a:r>
              <a:rPr lang="en-US" dirty="0"/>
              <a:t>to know: advance directives are valid for an unlimited period</a:t>
            </a:r>
            <a:r>
              <a:rPr lang="en-US" dirty="0" smtClean="0"/>
              <a:t>.</a:t>
            </a:r>
          </a:p>
          <a:p>
            <a:r>
              <a:rPr lang="en-US" dirty="0" smtClean="0"/>
              <a:t> </a:t>
            </a:r>
            <a:endParaRPr lang="fr-FR" dirty="0"/>
          </a:p>
        </p:txBody>
      </p:sp>
    </p:spTree>
    <p:extLst>
      <p:ext uri="{BB962C8B-B14F-4D97-AF65-F5344CB8AC3E}">
        <p14:creationId xmlns:p14="http://schemas.microsoft.com/office/powerpoint/2010/main" val="226678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6240" y="543001"/>
            <a:ext cx="8260200" cy="769441"/>
          </a:xfrm>
        </p:spPr>
        <p:txBody>
          <a:bodyPr/>
          <a:lstStyle/>
          <a:p>
            <a:pPr marL="457200" indent="-457200">
              <a:buFont typeface="Wingdings" panose="05000000000000000000" pitchFamily="2" charset="2"/>
              <a:buChar char="ü"/>
            </a:pPr>
            <a:r>
              <a:rPr lang="en-US" sz="3200" b="1" dirty="0"/>
              <a:t>Who can draw up advance directives?</a:t>
            </a:r>
            <a:r>
              <a:rPr lang="fr-FR" dirty="0"/>
              <a:t/>
            </a:r>
            <a:br>
              <a:rPr lang="fr-FR" dirty="0"/>
            </a:br>
            <a:endParaRPr lang="fr-FR" dirty="0"/>
          </a:p>
        </p:txBody>
      </p:sp>
      <p:sp>
        <p:nvSpPr>
          <p:cNvPr id="3" name="Sous-titre 2"/>
          <p:cNvSpPr>
            <a:spLocks noGrp="1"/>
          </p:cNvSpPr>
          <p:nvPr>
            <p:ph type="subTitle"/>
          </p:nvPr>
        </p:nvSpPr>
        <p:spPr>
          <a:xfrm>
            <a:off x="467544" y="1988260"/>
            <a:ext cx="8229240" cy="4154984"/>
          </a:xfrm>
        </p:spPr>
        <p:txBody>
          <a:bodyPr/>
          <a:lstStyle/>
          <a:p>
            <a:r>
              <a:rPr lang="en-US" sz="2800" dirty="0"/>
              <a:t>In France</a:t>
            </a:r>
            <a:r>
              <a:rPr lang="en-US" sz="2800" b="1" dirty="0"/>
              <a:t>, </a:t>
            </a:r>
            <a:r>
              <a:rPr lang="en-US" sz="2800" b="1" dirty="0" smtClean="0">
                <a:solidFill>
                  <a:srgbClr val="FFC000"/>
                </a:solidFill>
              </a:rPr>
              <a:t>every </a:t>
            </a:r>
            <a:r>
              <a:rPr lang="en-US" sz="2800" b="1" dirty="0">
                <a:solidFill>
                  <a:srgbClr val="FFC000"/>
                </a:solidFill>
              </a:rPr>
              <a:t>adult </a:t>
            </a:r>
            <a:r>
              <a:rPr lang="en-US" sz="2800" dirty="0"/>
              <a:t>can draw up advance directives. </a:t>
            </a:r>
            <a:endParaRPr lang="en-US" sz="2800" dirty="0" smtClean="0"/>
          </a:p>
          <a:p>
            <a:endParaRPr lang="en-US" sz="2800" dirty="0" smtClean="0"/>
          </a:p>
          <a:p>
            <a:r>
              <a:rPr lang="en-US" sz="2800" dirty="0" smtClean="0"/>
              <a:t>An </a:t>
            </a:r>
            <a:r>
              <a:rPr lang="en-US" sz="2800" dirty="0"/>
              <a:t>adult under guardianship may draw up advance directives with the agreement of the judge or the family council, if one exists</a:t>
            </a:r>
            <a:r>
              <a:rPr lang="en-US" sz="2800" dirty="0" smtClean="0"/>
              <a:t>. </a:t>
            </a:r>
          </a:p>
          <a:p>
            <a:endParaRPr lang="fr-FR" sz="2800" dirty="0"/>
          </a:p>
          <a:p>
            <a:r>
              <a:rPr lang="en-US" sz="2800" b="1" dirty="0">
                <a:solidFill>
                  <a:srgbClr val="FFC000"/>
                </a:solidFill>
              </a:rPr>
              <a:t>A minor (under 18 years of age in France) cannot </a:t>
            </a:r>
            <a:r>
              <a:rPr lang="en-US" sz="2800" dirty="0">
                <a:solidFill>
                  <a:srgbClr val="FFC000"/>
                </a:solidFill>
              </a:rPr>
              <a:t>draw up advance directives.</a:t>
            </a:r>
            <a:endParaRPr lang="fr-FR" sz="2800" dirty="0">
              <a:solidFill>
                <a:srgbClr val="FFC000"/>
              </a:solidFill>
            </a:endParaRPr>
          </a:p>
          <a:p>
            <a:endParaRPr lang="fr-FR" dirty="0">
              <a:solidFill>
                <a:srgbClr val="FFC000"/>
              </a:solidFill>
            </a:endParaRPr>
          </a:p>
        </p:txBody>
      </p:sp>
    </p:spTree>
    <p:extLst>
      <p:ext uri="{BB962C8B-B14F-4D97-AF65-F5344CB8AC3E}">
        <p14:creationId xmlns:p14="http://schemas.microsoft.com/office/powerpoint/2010/main" val="912769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6240" y="712277"/>
            <a:ext cx="8260200" cy="430887"/>
          </a:xfrm>
        </p:spPr>
        <p:txBody>
          <a:bodyPr/>
          <a:lstStyle/>
          <a:p>
            <a:pPr marL="457200" indent="-457200">
              <a:buFont typeface="Wingdings" panose="05000000000000000000" pitchFamily="2" charset="2"/>
              <a:buChar char="ü"/>
            </a:pPr>
            <a:r>
              <a:rPr lang="en-US" sz="2800" b="1" dirty="0"/>
              <a:t>The Citizens' Convention on the end of life</a:t>
            </a:r>
            <a:endParaRPr lang="fr-FR" sz="2800" b="1" dirty="0"/>
          </a:p>
        </p:txBody>
      </p:sp>
      <p:sp>
        <p:nvSpPr>
          <p:cNvPr id="3" name="Sous-titre 2"/>
          <p:cNvSpPr>
            <a:spLocks noGrp="1"/>
          </p:cNvSpPr>
          <p:nvPr>
            <p:ph type="subTitle"/>
          </p:nvPr>
        </p:nvSpPr>
        <p:spPr>
          <a:xfrm>
            <a:off x="395536" y="2139049"/>
            <a:ext cx="8229240" cy="4124206"/>
          </a:xfrm>
        </p:spPr>
        <p:txBody>
          <a:bodyPr/>
          <a:lstStyle/>
          <a:p>
            <a:r>
              <a:rPr lang="en-US" sz="2800" dirty="0"/>
              <a:t>It is composed of French </a:t>
            </a:r>
            <a:r>
              <a:rPr lang="en-US" sz="2800" dirty="0" smtClean="0"/>
              <a:t>people. </a:t>
            </a:r>
          </a:p>
          <a:p>
            <a:endParaRPr lang="en-US" dirty="0"/>
          </a:p>
          <a:p>
            <a:r>
              <a:rPr lang="en-US" sz="2800" dirty="0" smtClean="0"/>
              <a:t>It </a:t>
            </a:r>
            <a:r>
              <a:rPr lang="en-US" sz="2800" dirty="0"/>
              <a:t>delivered its conclusions on Sunday </a:t>
            </a:r>
            <a:r>
              <a:rPr lang="en-US" sz="2800" b="1" dirty="0">
                <a:solidFill>
                  <a:srgbClr val="FF0000"/>
                </a:solidFill>
              </a:rPr>
              <a:t>2 April 2023</a:t>
            </a:r>
            <a:r>
              <a:rPr lang="en-US" sz="2800" dirty="0"/>
              <a:t>. </a:t>
            </a:r>
            <a:endParaRPr lang="en-US" sz="2800" dirty="0" smtClean="0"/>
          </a:p>
          <a:p>
            <a:endParaRPr lang="en-US" sz="2800" dirty="0"/>
          </a:p>
          <a:p>
            <a:endParaRPr lang="en-US" sz="2800" dirty="0" smtClean="0">
              <a:solidFill>
                <a:srgbClr val="7030A0"/>
              </a:solidFill>
            </a:endParaRPr>
          </a:p>
          <a:p>
            <a:r>
              <a:rPr lang="en-US" sz="2800" dirty="0" smtClean="0">
                <a:solidFill>
                  <a:srgbClr val="7030A0"/>
                </a:solidFill>
              </a:rPr>
              <a:t>It </a:t>
            </a:r>
            <a:r>
              <a:rPr lang="en-US" sz="2800" dirty="0">
                <a:solidFill>
                  <a:srgbClr val="7030A0"/>
                </a:solidFill>
              </a:rPr>
              <a:t>is </a:t>
            </a:r>
            <a:r>
              <a:rPr lang="en-US" sz="2800" b="1" dirty="0">
                <a:solidFill>
                  <a:schemeClr val="accent4">
                    <a:lumMod val="20000"/>
                    <a:lumOff val="80000"/>
                  </a:schemeClr>
                </a:solidFill>
              </a:rPr>
              <a:t>76%</a:t>
            </a:r>
            <a:r>
              <a:rPr lang="en-US" sz="2800" b="1" dirty="0">
                <a:solidFill>
                  <a:srgbClr val="7030A0"/>
                </a:solidFill>
              </a:rPr>
              <a:t> </a:t>
            </a:r>
            <a:r>
              <a:rPr lang="en-US" sz="2800" b="1" dirty="0">
                <a:solidFill>
                  <a:srgbClr val="FFFF00"/>
                </a:solidFill>
              </a:rPr>
              <a:t>in </a:t>
            </a:r>
            <a:r>
              <a:rPr lang="en-US" sz="2800" b="1" dirty="0" err="1">
                <a:solidFill>
                  <a:srgbClr val="FFFF00"/>
                </a:solidFill>
              </a:rPr>
              <a:t>favour</a:t>
            </a:r>
            <a:r>
              <a:rPr lang="en-US" sz="2800" b="1" dirty="0">
                <a:solidFill>
                  <a:srgbClr val="FFFF00"/>
                </a:solidFill>
              </a:rPr>
              <a:t> </a:t>
            </a:r>
            <a:r>
              <a:rPr lang="en-US" sz="2800" b="1" dirty="0">
                <a:solidFill>
                  <a:srgbClr val="7030A0"/>
                </a:solidFill>
              </a:rPr>
              <a:t>of active assistance in dying, which includes </a:t>
            </a:r>
            <a:r>
              <a:rPr lang="en-US" sz="2800" b="1" dirty="0">
                <a:solidFill>
                  <a:srgbClr val="FFFF00"/>
                </a:solidFill>
              </a:rPr>
              <a:t>euthanasia and assisted suicide</a:t>
            </a:r>
            <a:r>
              <a:rPr lang="en-US" sz="2800" b="1" dirty="0" smtClean="0">
                <a:solidFill>
                  <a:srgbClr val="0070C0"/>
                </a:solidFill>
              </a:rPr>
              <a:t>.</a:t>
            </a:r>
          </a:p>
          <a:p>
            <a:endParaRPr lang="en-US" sz="2800" b="1" dirty="0" smtClean="0">
              <a:solidFill>
                <a:srgbClr val="0070C0"/>
              </a:solidFill>
            </a:endParaRPr>
          </a:p>
          <a:p>
            <a:endParaRPr lang="fr-FR" dirty="0"/>
          </a:p>
          <a:p>
            <a:r>
              <a:rPr lang="en-US" dirty="0" smtClean="0"/>
              <a:t>.</a:t>
            </a:r>
            <a:endParaRPr lang="fr-FR" dirty="0"/>
          </a:p>
          <a:p>
            <a:endParaRPr lang="fr-FR"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49392" y="5085184"/>
            <a:ext cx="1414696" cy="141469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838666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par>
                                <p:cTn id="28" presetID="1" presetClass="entr" presetSubtype="0" fill="hold" nodeType="withEffect">
                                  <p:stCondLst>
                                    <p:cond delay="0"/>
                                  </p:stCondLst>
                                  <p:childTnLst>
                                    <p:set>
                                      <p:cBhvr>
                                        <p:cTn id="29"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p:nvPr>
        </p:nvSpPr>
        <p:spPr>
          <a:xfrm>
            <a:off x="539552" y="1556792"/>
            <a:ext cx="8352928" cy="5078313"/>
          </a:xfrm>
        </p:spPr>
        <p:txBody>
          <a:bodyPr/>
          <a:lstStyle/>
          <a:p>
            <a:r>
              <a:rPr lang="en-US" dirty="0"/>
              <a:t>"</a:t>
            </a:r>
            <a:r>
              <a:rPr lang="en-US" sz="2400" b="1" dirty="0"/>
              <a:t>The discernment of the person is an essential </a:t>
            </a:r>
            <a:r>
              <a:rPr lang="en-US" sz="2400" b="1" dirty="0" smtClean="0"/>
              <a:t>condition</a:t>
            </a:r>
            <a:r>
              <a:rPr lang="en-US" sz="2400" dirty="0" smtClean="0"/>
              <a:t>“. For minors no decision is taken.</a:t>
            </a:r>
            <a:endParaRPr lang="en-US" sz="2400" dirty="0"/>
          </a:p>
          <a:p>
            <a:endParaRPr lang="en-US" sz="2400" dirty="0" smtClean="0"/>
          </a:p>
          <a:p>
            <a:r>
              <a:rPr lang="en-US" sz="2400" dirty="0" smtClean="0"/>
              <a:t>On </a:t>
            </a:r>
            <a:r>
              <a:rPr lang="en-US" sz="2400" dirty="0"/>
              <a:t>the other hand</a:t>
            </a:r>
            <a:r>
              <a:rPr lang="en-US" sz="2400" b="1" dirty="0">
                <a:solidFill>
                  <a:srgbClr val="7030A0"/>
                </a:solidFill>
              </a:rPr>
              <a:t>, palliative care was unanimously supported by the participants</a:t>
            </a:r>
            <a:r>
              <a:rPr lang="en-US" sz="2400" dirty="0"/>
              <a:t>. </a:t>
            </a:r>
          </a:p>
          <a:p>
            <a:endParaRPr lang="en-US" sz="2400" dirty="0" smtClean="0"/>
          </a:p>
          <a:p>
            <a:r>
              <a:rPr lang="en-US" sz="2400" dirty="0" smtClean="0"/>
              <a:t>It </a:t>
            </a:r>
            <a:r>
              <a:rPr lang="en-US" sz="2400" dirty="0"/>
              <a:t>also recalls the need for patients to be able to choose their place of death, and calls for an increase in the number of </a:t>
            </a:r>
            <a:r>
              <a:rPr lang="en-US" sz="2400" b="1" dirty="0"/>
              <a:t>home-based palliative care units. </a:t>
            </a:r>
            <a:endParaRPr lang="en-US" sz="2400" b="1" dirty="0" smtClean="0"/>
          </a:p>
          <a:p>
            <a:endParaRPr lang="en-US" sz="2400" dirty="0" smtClean="0"/>
          </a:p>
          <a:p>
            <a:r>
              <a:rPr lang="en-US" sz="2400" dirty="0"/>
              <a:t>I</a:t>
            </a:r>
            <a:r>
              <a:rPr lang="en-US" sz="2400" dirty="0" smtClean="0"/>
              <a:t>t </a:t>
            </a:r>
            <a:r>
              <a:rPr lang="en-US" sz="2400" dirty="0"/>
              <a:t>encourages </a:t>
            </a:r>
            <a:r>
              <a:rPr lang="en-US" sz="2400" b="1" dirty="0"/>
              <a:t>citizens to write down their advance directives</a:t>
            </a:r>
            <a:r>
              <a:rPr lang="en-US" sz="2400" dirty="0"/>
              <a:t>, setting out their last wishes regarding the continuation or discontinuation of care.</a:t>
            </a:r>
            <a:endParaRPr lang="fr-FR" sz="2400" dirty="0"/>
          </a:p>
          <a:p>
            <a:endParaRPr lang="fr-FR" dirty="0"/>
          </a:p>
        </p:txBody>
      </p:sp>
      <p:sp>
        <p:nvSpPr>
          <p:cNvPr id="3" name="Rectangle 2"/>
          <p:cNvSpPr/>
          <p:nvPr/>
        </p:nvSpPr>
        <p:spPr>
          <a:xfrm>
            <a:off x="323528" y="476672"/>
            <a:ext cx="7632848" cy="1077218"/>
          </a:xfrm>
          <a:prstGeom prst="rect">
            <a:avLst/>
          </a:prstGeom>
        </p:spPr>
        <p:txBody>
          <a:bodyPr wrap="square">
            <a:spAutoFit/>
          </a:bodyPr>
          <a:lstStyle/>
          <a:p>
            <a:r>
              <a:rPr lang="en-US" sz="3200" b="1" dirty="0">
                <a:solidFill>
                  <a:srgbClr val="FF0000"/>
                </a:solidFill>
              </a:rPr>
              <a:t>but the law has not yet been passed, </a:t>
            </a:r>
            <a:r>
              <a:rPr lang="en-US" sz="3200" b="1" dirty="0" smtClean="0">
                <a:solidFill>
                  <a:srgbClr val="FF0000"/>
                </a:solidFill>
              </a:rPr>
              <a:t>the </a:t>
            </a:r>
            <a:r>
              <a:rPr lang="en-US" sz="3200" b="1" dirty="0">
                <a:solidFill>
                  <a:srgbClr val="FF0000"/>
                </a:solidFill>
              </a:rPr>
              <a:t>proposals are as </a:t>
            </a:r>
            <a:r>
              <a:rPr lang="en-US" sz="3200" b="1" dirty="0" smtClean="0">
                <a:solidFill>
                  <a:srgbClr val="FF0000"/>
                </a:solidFill>
              </a:rPr>
              <a:t>follows :</a:t>
            </a:r>
            <a:endParaRPr lang="fr-FR" sz="3200" b="1" dirty="0">
              <a:solidFill>
                <a:srgbClr val="FF0000"/>
              </a:solidFill>
            </a:endParaRPr>
          </a:p>
        </p:txBody>
      </p:sp>
    </p:spTree>
    <p:extLst>
      <p:ext uri="{BB962C8B-B14F-4D97-AF65-F5344CB8AC3E}">
        <p14:creationId xmlns:p14="http://schemas.microsoft.com/office/powerpoint/2010/main" val="844079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TextShape 2"/>
          <p:cNvSpPr txBox="1"/>
          <p:nvPr/>
        </p:nvSpPr>
        <p:spPr>
          <a:xfrm>
            <a:off x="514219" y="1729995"/>
            <a:ext cx="8229240" cy="2707117"/>
          </a:xfrm>
          <a:prstGeom prst="rect">
            <a:avLst/>
          </a:prstGeom>
          <a:noFill/>
          <a:ln>
            <a:noFill/>
          </a:ln>
        </p:spPr>
        <p:txBody>
          <a:bodyPr>
            <a:noAutofit/>
          </a:bodyPr>
          <a:lstStyle/>
          <a:p>
            <a:pPr lvl="0"/>
            <a:r>
              <a:rPr lang="en-US" sz="2400" dirty="0"/>
              <a:t>The obligation to provide </a:t>
            </a:r>
            <a:r>
              <a:rPr lang="en-US" sz="2400" dirty="0" err="1"/>
              <a:t>palliatifs</a:t>
            </a:r>
            <a:r>
              <a:rPr lang="en-US" sz="2400" dirty="0"/>
              <a:t>.</a:t>
            </a:r>
            <a:endParaRPr lang="fr-FR" sz="2400" dirty="0"/>
          </a:p>
          <a:p>
            <a:pPr lvl="0"/>
            <a:r>
              <a:rPr lang="en-US" sz="2400" dirty="0"/>
              <a:t>Pain medication may be given.</a:t>
            </a:r>
            <a:endParaRPr lang="fr-FR" sz="2400" dirty="0"/>
          </a:p>
          <a:p>
            <a:pPr lvl="0"/>
            <a:r>
              <a:rPr lang="en-US" sz="2400" dirty="0"/>
              <a:t>The right to deep, continuous sedation until death.</a:t>
            </a:r>
            <a:endParaRPr lang="fr-FR" sz="2400" dirty="0"/>
          </a:p>
          <a:p>
            <a:pPr lvl="0"/>
            <a:r>
              <a:rPr lang="en-US" sz="2400" dirty="0"/>
              <a:t>Ability for anyone of age and awareness to write their ‘’Advance Directives’’ and choose someone they </a:t>
            </a:r>
            <a:r>
              <a:rPr lang="en-US" sz="2400" dirty="0" smtClean="0"/>
              <a:t>trust</a:t>
            </a:r>
            <a:endParaRPr lang="fr-FR" sz="2400" dirty="0"/>
          </a:p>
        </p:txBody>
      </p:sp>
      <p:sp>
        <p:nvSpPr>
          <p:cNvPr id="3" name="Titre 2"/>
          <p:cNvSpPr>
            <a:spLocks noGrp="1"/>
          </p:cNvSpPr>
          <p:nvPr>
            <p:ph type="title" idx="4294967295"/>
          </p:nvPr>
        </p:nvSpPr>
        <p:spPr/>
        <p:txBody>
          <a:bodyPr/>
          <a:lstStyle/>
          <a:p>
            <a:r>
              <a:rPr lang="fr-FR" sz="2800" b="1" dirty="0" err="1" smtClean="0"/>
              <a:t>What</a:t>
            </a:r>
            <a:r>
              <a:rPr lang="fr-FR" sz="2800" b="1" dirty="0" smtClean="0"/>
              <a:t> are the patients right ?</a:t>
            </a:r>
            <a:endParaRPr lang="fr-FR" sz="2800" b="1"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 grpId="0"/>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Personnalisé 13">
      <a:dk1>
        <a:sysClr val="windowText" lastClr="000000"/>
      </a:dk1>
      <a:lt1>
        <a:sysClr val="window" lastClr="FFFFFF"/>
      </a:lt1>
      <a:dk2>
        <a:srgbClr val="99A5AE"/>
      </a:dk2>
      <a:lt2>
        <a:srgbClr val="F2F2F2"/>
      </a:lt2>
      <a:accent1>
        <a:srgbClr val="72951A"/>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777</TotalTime>
  <Words>987</Words>
  <Application>Microsoft Office PowerPoint</Application>
  <PresentationFormat>Předvádění na obrazovce (4:3)</PresentationFormat>
  <Paragraphs>89</Paragraphs>
  <Slides>16</Slides>
  <Notes>15</Notes>
  <HiddenSlides>0</HiddenSlides>
  <MMClips>0</MMClips>
  <ScaleCrop>false</ScaleCrop>
  <HeadingPairs>
    <vt:vector size="6" baseType="variant">
      <vt:variant>
        <vt:lpstr>Použitá písma</vt:lpstr>
      </vt:variant>
      <vt:variant>
        <vt:i4>9</vt:i4>
      </vt:variant>
      <vt:variant>
        <vt:lpstr>Motiv</vt:lpstr>
      </vt:variant>
      <vt:variant>
        <vt:i4>2</vt:i4>
      </vt:variant>
      <vt:variant>
        <vt:lpstr>Nadpisy snímků</vt:lpstr>
      </vt:variant>
      <vt:variant>
        <vt:i4>16</vt:i4>
      </vt:variant>
    </vt:vector>
  </HeadingPairs>
  <TitlesOfParts>
    <vt:vector size="27" baseType="lpstr">
      <vt:lpstr>Arial</vt:lpstr>
      <vt:lpstr>Book Antiqua</vt:lpstr>
      <vt:lpstr>Calibri</vt:lpstr>
      <vt:lpstr>Century Gothic</vt:lpstr>
      <vt:lpstr>DejaVu Sans</vt:lpstr>
      <vt:lpstr>Symbol</vt:lpstr>
      <vt:lpstr>Times New Roman</vt:lpstr>
      <vt:lpstr>Verdana</vt:lpstr>
      <vt:lpstr>Wingdings</vt:lpstr>
      <vt:lpstr>Office Theme</vt:lpstr>
      <vt:lpstr>Office Theme</vt:lpstr>
      <vt:lpstr>Prezentace aplikace PowerPoint</vt:lpstr>
      <vt:lpstr>2</vt:lpstr>
      <vt:lpstr>Euthanasia and assisted suicide: what is it, is it possible in France?</vt:lpstr>
      <vt:lpstr>When is one "at the end of life"? </vt:lpstr>
      <vt:lpstr> What are advance directives? </vt:lpstr>
      <vt:lpstr>Who can draw up advance directives? </vt:lpstr>
      <vt:lpstr>The Citizens' Convention on the end of life</vt:lpstr>
      <vt:lpstr>Prezentace aplikace PowerPoint</vt:lpstr>
      <vt:lpstr>What are the patients right ?</vt:lpstr>
      <vt:lpstr>Are there also obligations for the patient towards care? </vt:lpstr>
      <vt:lpstr>What are the rules (guide lines) about Fixation and Physical restraining ? </vt:lpstr>
      <vt:lpstr>In which way can you protect the patient in the use of restraining / what is required by law from administration in the case of restraining ?</vt:lpstr>
      <vt:lpstr>When a person is no longer able to make decisions for himself or to manage his property, is there some  extrajudicial or judicial protection for them </vt:lpstr>
      <vt:lpstr>How is palliative care organised in your country? </vt:lpstr>
      <vt:lpstr>How do you take care  for the body after death in Your country ? </vt:lpstr>
      <vt:lpstr>Prezentace aplikace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Comparaison des soins à domicile</dc:title>
  <dc:creator>SAINT-VANNE</dc:creator>
  <cp:lastModifiedBy>Miluše Matějcová</cp:lastModifiedBy>
  <cp:revision>54</cp:revision>
  <cp:lastPrinted>2023-04-28T13:38:29Z</cp:lastPrinted>
  <dcterms:created xsi:type="dcterms:W3CDTF">2023-01-19T16:22:26Z</dcterms:created>
  <dcterms:modified xsi:type="dcterms:W3CDTF">2023-06-22T08:05:46Z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Company">
    <vt:lpwstr>HP</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1</vt:i4>
  </property>
  <property fmtid="{D5CDD505-2E9C-101B-9397-08002B2CF9AE}" pid="9" name="PresentationFormat">
    <vt:lpwstr>Affichage à l'écran (4:3)</vt:lpwstr>
  </property>
  <property fmtid="{D5CDD505-2E9C-101B-9397-08002B2CF9AE}" pid="10" name="ScaleCrop">
    <vt:bool>false</vt:bool>
  </property>
  <property fmtid="{D5CDD505-2E9C-101B-9397-08002B2CF9AE}" pid="11" name="ShareDoc">
    <vt:bool>false</vt:bool>
  </property>
  <property fmtid="{D5CDD505-2E9C-101B-9397-08002B2CF9AE}" pid="12" name="Slides">
    <vt:i4>26</vt:i4>
  </property>
</Properties>
</file>