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4" r:id="rId2"/>
    <p:sldId id="256" r:id="rId3"/>
    <p:sldId id="257" r:id="rId4"/>
    <p:sldId id="258" r:id="rId5"/>
    <p:sldId id="259" r:id="rId6"/>
    <p:sldId id="260" r:id="rId7"/>
    <p:sldId id="261" r:id="rId8"/>
    <p:sldId id="262" r:id="rId9"/>
    <p:sldId id="263" r:id="rId10"/>
  </p:sldIdLst>
  <p:sldSz cx="10080625" cy="5670550"/>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08" y="276"/>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Lucida Sans" pitchFamily="2"/>
            </a:endParaRPr>
          </a:p>
        </p:txBody>
      </p:sp>
      <p:sp>
        <p:nvSpPr>
          <p:cNvPr id="3" name="Zástupný symbol pro datum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Lucida Sans" pitchFamily="2"/>
            </a:endParaRPr>
          </a:p>
        </p:txBody>
      </p:sp>
      <p:sp>
        <p:nvSpPr>
          <p:cNvPr id="4" name="Zástupný symbol pro zápatí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Lucida Sans" pitchFamily="2"/>
            </a:endParaRPr>
          </a:p>
        </p:txBody>
      </p:sp>
      <p:sp>
        <p:nvSpPr>
          <p:cNvPr id="5" name="Zástupný symbol pro číslo snímk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6E07A7A1-3700-4778-B555-C9DC86C29F2B}" type="slidenum">
              <a:t>‹#›</a:t>
            </a:fld>
            <a:endParaRPr lang="fr-FR" sz="1400" b="0" i="0" u="none" strike="noStrike" kern="1200" cap="none">
              <a:ln>
                <a:noFill/>
              </a:ln>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887024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idx="2"/>
          </p:nvPr>
        </p:nvSpPr>
        <p:spPr>
          <a:xfrm>
            <a:off x="216000" y="812520"/>
            <a:ext cx="7127279" cy="4008959"/>
          </a:xfrm>
          <a:prstGeom prst="rect">
            <a:avLst/>
          </a:prstGeom>
          <a:noFill/>
          <a:ln>
            <a:noFill/>
            <a:prstDash val="solid"/>
          </a:ln>
        </p:spPr>
      </p:sp>
      <p:sp>
        <p:nvSpPr>
          <p:cNvPr id="3" name="Zástupný symbol pro poznámky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Zástupný symbol pro záhlaví 3"/>
          <p:cNvSpPr txBox="1">
            <a:spLocks noGrp="1"/>
          </p:cNvSpPr>
          <p:nvPr>
            <p:ph type="hdr" sz="quarter"/>
          </p:nvPr>
        </p:nvSpPr>
        <p:spPr>
          <a:xfrm>
            <a:off x="0" y="0"/>
            <a:ext cx="3280680" cy="534240"/>
          </a:xfrm>
          <a:prstGeom prst="rect">
            <a:avLst/>
          </a:prstGeom>
          <a:noFill/>
          <a:ln>
            <a:noFill/>
          </a:ln>
        </p:spPr>
        <p:txBody>
          <a:bodyPr vert="horz" lIns="0" tIns="0" rIns="0" bIns="0" anchorCtr="0"/>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Zástupný symbol pro datum 4"/>
          <p:cNvSpPr txBox="1">
            <a:spLocks noGrp="1"/>
          </p:cNvSpPr>
          <p:nvPr>
            <p:ph type="dt" idx="1"/>
          </p:nvPr>
        </p:nvSpPr>
        <p:spPr>
          <a:xfrm>
            <a:off x="4278960" y="0"/>
            <a:ext cx="3280680" cy="534240"/>
          </a:xfrm>
          <a:prstGeom prst="rect">
            <a:avLst/>
          </a:prstGeom>
          <a:noFill/>
          <a:ln>
            <a:noFill/>
          </a:ln>
        </p:spPr>
        <p:txBody>
          <a:bodyPr vert="horz" lIns="0" tIns="0" rIns="0" bIns="0" anchorCtr="0"/>
          <a:lstStyle>
            <a:lvl1pPr lvl="0" algn="r" rtl="0" hangingPunct="0">
              <a:buNone/>
              <a:tabLst/>
              <a:defRPr lang="fr-FR" sz="1400" kern="1200">
                <a:latin typeface="Liberation Serif" pitchFamily="18"/>
                <a:ea typeface="Segoe UI" pitchFamily="2"/>
                <a:cs typeface="Tahoma" pitchFamily="2"/>
              </a:defRPr>
            </a:lvl1pPr>
          </a:lstStyle>
          <a:p>
            <a:pPr lvl="0"/>
            <a:endParaRPr lang="fr-FR"/>
          </a:p>
        </p:txBody>
      </p:sp>
      <p:sp>
        <p:nvSpPr>
          <p:cNvPr id="6" name="Zástupný symbol pro zápatí 5"/>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7" name="Zástupný symbol pro číslo snímku 6"/>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lstStyle>
            <a:lvl1pPr lvl="0" algn="r" rtl="0" hangingPunct="0">
              <a:buNone/>
              <a:tabLst/>
              <a:defRPr lang="fr-FR" sz="1400" kern="1200">
                <a:latin typeface="Liberation Serif" pitchFamily="18"/>
                <a:ea typeface="Segoe UI" pitchFamily="2"/>
                <a:cs typeface="Tahoma" pitchFamily="2"/>
              </a:defRPr>
            </a:lvl1pPr>
          </a:lstStyle>
          <a:p>
            <a:pPr lvl="0"/>
            <a:fld id="{89D36847-3D5F-4436-9C6E-9C5DE44B08AF}" type="slidenum">
              <a:t>‹#›</a:t>
            </a:fld>
            <a:endParaRPr lang="fr-FR"/>
          </a:p>
        </p:txBody>
      </p:sp>
    </p:spTree>
    <p:extLst>
      <p:ext uri="{BB962C8B-B14F-4D97-AF65-F5344CB8AC3E}">
        <p14:creationId xmlns:p14="http://schemas.microsoft.com/office/powerpoint/2010/main" val="2429771048"/>
      </p:ext>
    </p:extLst>
  </p:cSld>
  <p:clrMap bg1="lt1" tx1="dk1" bg2="lt2" tx2="dk2" accent1="accent1" accent2="accent2" accent3="accent3" accent4="accent4" accent5="accent5" accent6="accent6" hlink="hlink" folHlink="folHlink"/>
  <p:notesStyle>
    <a:lvl1pPr marL="216000" marR="0" indent="-216000" hangingPunct="0">
      <a:tabLst/>
      <a:defRPr lang="fr-FR"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Zástupný symbol pro poznámky 2"/>
          <p:cNvSpPr txBox="1">
            <a:spLocks noGrp="1"/>
          </p:cNvSpPr>
          <p:nvPr>
            <p:ph type="body" sz="quarter" idx="1"/>
          </p:nvPr>
        </p:nvSpPr>
        <p:spPr/>
        <p:txBody>
          <a:bodyPr vert="horz"/>
          <a:lstStyle/>
          <a:p>
            <a:pPr rtl="0"/>
            <a:endParaRPr lang="fr-FR"/>
          </a:p>
        </p:txBody>
      </p:sp>
    </p:spTree>
    <p:extLst>
      <p:ext uri="{BB962C8B-B14F-4D97-AF65-F5344CB8AC3E}">
        <p14:creationId xmlns:p14="http://schemas.microsoft.com/office/powerpoint/2010/main" val="79535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Zástupný symbol pro poznámky 2"/>
          <p:cNvSpPr txBox="1">
            <a:spLocks noGrp="1"/>
          </p:cNvSpPr>
          <p:nvPr>
            <p:ph type="body" sz="quarter" idx="1"/>
          </p:nvPr>
        </p:nvSpPr>
        <p:spPr/>
        <p:txBody>
          <a:bodyPr vert="horz"/>
          <a:lstStyle/>
          <a:p>
            <a:pPr rtl="0"/>
            <a:endParaRPr lang="fr-FR"/>
          </a:p>
        </p:txBody>
      </p:sp>
    </p:spTree>
    <p:extLst>
      <p:ext uri="{BB962C8B-B14F-4D97-AF65-F5344CB8AC3E}">
        <p14:creationId xmlns:p14="http://schemas.microsoft.com/office/powerpoint/2010/main" val="278554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Zástupný symbol pro poznámky 2"/>
          <p:cNvSpPr txBox="1">
            <a:spLocks noGrp="1"/>
          </p:cNvSpPr>
          <p:nvPr>
            <p:ph type="body" sz="quarter" idx="1"/>
          </p:nvPr>
        </p:nvSpPr>
        <p:spPr/>
        <p:txBody>
          <a:bodyPr vert="horz"/>
          <a:lstStyle/>
          <a:p>
            <a:pPr rtl="0"/>
            <a:endParaRPr lang="fr-FR"/>
          </a:p>
        </p:txBody>
      </p:sp>
    </p:spTree>
    <p:extLst>
      <p:ext uri="{BB962C8B-B14F-4D97-AF65-F5344CB8AC3E}">
        <p14:creationId xmlns:p14="http://schemas.microsoft.com/office/powerpoint/2010/main" val="303088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Zástupný symbol pro poznámky 2"/>
          <p:cNvSpPr txBox="1">
            <a:spLocks noGrp="1"/>
          </p:cNvSpPr>
          <p:nvPr>
            <p:ph type="body" sz="quarter" idx="1"/>
          </p:nvPr>
        </p:nvSpPr>
        <p:spPr/>
        <p:txBody>
          <a:bodyPr vert="horz"/>
          <a:lstStyle/>
          <a:p>
            <a:pPr rtl="0"/>
            <a:endParaRPr lang="fr-FR"/>
          </a:p>
        </p:txBody>
      </p:sp>
    </p:spTree>
    <p:extLst>
      <p:ext uri="{BB962C8B-B14F-4D97-AF65-F5344CB8AC3E}">
        <p14:creationId xmlns:p14="http://schemas.microsoft.com/office/powerpoint/2010/main" val="246720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Zástupný symbol pro poznámky 2"/>
          <p:cNvSpPr txBox="1">
            <a:spLocks noGrp="1"/>
          </p:cNvSpPr>
          <p:nvPr>
            <p:ph type="body" sz="quarter" idx="1"/>
          </p:nvPr>
        </p:nvSpPr>
        <p:spPr/>
        <p:txBody>
          <a:bodyPr vert="horz"/>
          <a:lstStyle/>
          <a:p>
            <a:pPr rtl="0"/>
            <a:endParaRPr lang="fr-FR"/>
          </a:p>
        </p:txBody>
      </p:sp>
    </p:spTree>
    <p:extLst>
      <p:ext uri="{BB962C8B-B14F-4D97-AF65-F5344CB8AC3E}">
        <p14:creationId xmlns:p14="http://schemas.microsoft.com/office/powerpoint/2010/main" val="289232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Zástupný symbol pro poznámky 2"/>
          <p:cNvSpPr txBox="1">
            <a:spLocks noGrp="1"/>
          </p:cNvSpPr>
          <p:nvPr>
            <p:ph type="body" sz="quarter" idx="1"/>
          </p:nvPr>
        </p:nvSpPr>
        <p:spPr/>
        <p:txBody>
          <a:bodyPr vert="horz"/>
          <a:lstStyle/>
          <a:p>
            <a:pPr rtl="0"/>
            <a:endParaRPr lang="fr-FR"/>
          </a:p>
        </p:txBody>
      </p:sp>
    </p:spTree>
    <p:extLst>
      <p:ext uri="{BB962C8B-B14F-4D97-AF65-F5344CB8AC3E}">
        <p14:creationId xmlns:p14="http://schemas.microsoft.com/office/powerpoint/2010/main" val="211150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Zástupný symbol pro poznámky 2"/>
          <p:cNvSpPr txBox="1">
            <a:spLocks noGrp="1"/>
          </p:cNvSpPr>
          <p:nvPr>
            <p:ph type="body" sz="quarter" idx="1"/>
          </p:nvPr>
        </p:nvSpPr>
        <p:spPr/>
        <p:txBody>
          <a:bodyPr vert="horz"/>
          <a:lstStyle/>
          <a:p>
            <a:pPr rtl="0"/>
            <a:endParaRPr lang="fr-FR"/>
          </a:p>
        </p:txBody>
      </p:sp>
    </p:spTree>
    <p:extLst>
      <p:ext uri="{BB962C8B-B14F-4D97-AF65-F5344CB8AC3E}">
        <p14:creationId xmlns:p14="http://schemas.microsoft.com/office/powerpoint/2010/main" val="288877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Zástupný symbol pro poznámky 2"/>
          <p:cNvSpPr txBox="1">
            <a:spLocks noGrp="1"/>
          </p:cNvSpPr>
          <p:nvPr>
            <p:ph type="body" sz="quarter" idx="1"/>
          </p:nvPr>
        </p:nvSpPr>
        <p:spPr/>
        <p:txBody>
          <a:bodyPr vert="horz"/>
          <a:lstStyle/>
          <a:p>
            <a:pPr rtl="0"/>
            <a:endParaRPr lang="fr-FR"/>
          </a:p>
        </p:txBody>
      </p:sp>
    </p:spTree>
    <p:extLst>
      <p:ext uri="{BB962C8B-B14F-4D97-AF65-F5344CB8AC3E}">
        <p14:creationId xmlns:p14="http://schemas.microsoft.com/office/powerpoint/2010/main" val="70773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5650" y="1762125"/>
            <a:ext cx="8569325" cy="1214438"/>
          </a:xfrm>
        </p:spPr>
        <p:txBody>
          <a:bodyPr/>
          <a:lstStyle/>
          <a:p>
            <a:r>
              <a:rPr lang="cs-CZ" smtClean="0"/>
              <a:t>Kliknutím lze upravit styl.</a:t>
            </a:r>
            <a:endParaRPr lang="cs-CZ"/>
          </a:p>
        </p:txBody>
      </p:sp>
      <p:sp>
        <p:nvSpPr>
          <p:cNvPr id="3" name="Podnadpis 2"/>
          <p:cNvSpPr>
            <a:spLocks noGrp="1"/>
          </p:cNvSpPr>
          <p:nvPr>
            <p:ph type="subTitle" idx="1"/>
          </p:nvPr>
        </p:nvSpPr>
        <p:spPr>
          <a:xfrm>
            <a:off x="1512888" y="3213100"/>
            <a:ext cx="7056437" cy="14493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endParaRPr lang="fr-FR"/>
          </a:p>
        </p:txBody>
      </p:sp>
      <p:sp>
        <p:nvSpPr>
          <p:cNvPr id="5" name="Zástupný symbol pro zápatí 4"/>
          <p:cNvSpPr>
            <a:spLocks noGrp="1"/>
          </p:cNvSpPr>
          <p:nvPr>
            <p:ph type="ftr" sz="quarter" idx="11"/>
          </p:nvPr>
        </p:nvSpPr>
        <p:spPr/>
        <p:txBody>
          <a:bodyPr/>
          <a:lstStyle/>
          <a:p>
            <a:pPr lvl="0"/>
            <a:endParaRPr lang="fr-FR"/>
          </a:p>
        </p:txBody>
      </p:sp>
      <p:sp>
        <p:nvSpPr>
          <p:cNvPr id="6" name="Zástupný symbol pro číslo snímku 5"/>
          <p:cNvSpPr>
            <a:spLocks noGrp="1"/>
          </p:cNvSpPr>
          <p:nvPr>
            <p:ph type="sldNum" sz="quarter" idx="12"/>
          </p:nvPr>
        </p:nvSpPr>
        <p:spPr/>
        <p:txBody>
          <a:bodyPr/>
          <a:lstStyle/>
          <a:p>
            <a:pPr lvl="0"/>
            <a:fld id="{B9969197-F869-4794-B355-760ABCD263CB}" type="slidenum">
              <a:t>‹#›</a:t>
            </a:fld>
            <a:endParaRPr lang="fr-FR"/>
          </a:p>
        </p:txBody>
      </p:sp>
    </p:spTree>
    <p:extLst>
      <p:ext uri="{BB962C8B-B14F-4D97-AF65-F5344CB8AC3E}">
        <p14:creationId xmlns:p14="http://schemas.microsoft.com/office/powerpoint/2010/main" val="122697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endParaRPr lang="fr-FR"/>
          </a:p>
        </p:txBody>
      </p:sp>
      <p:sp>
        <p:nvSpPr>
          <p:cNvPr id="5" name="Zástupný symbol pro zápatí 4"/>
          <p:cNvSpPr>
            <a:spLocks noGrp="1"/>
          </p:cNvSpPr>
          <p:nvPr>
            <p:ph type="ftr" sz="quarter" idx="11"/>
          </p:nvPr>
        </p:nvSpPr>
        <p:spPr/>
        <p:txBody>
          <a:bodyPr/>
          <a:lstStyle/>
          <a:p>
            <a:pPr lvl="0"/>
            <a:endParaRPr lang="fr-FR"/>
          </a:p>
        </p:txBody>
      </p:sp>
      <p:sp>
        <p:nvSpPr>
          <p:cNvPr id="6" name="Zástupný symbol pro číslo snímku 5"/>
          <p:cNvSpPr>
            <a:spLocks noGrp="1"/>
          </p:cNvSpPr>
          <p:nvPr>
            <p:ph type="sldNum" sz="quarter" idx="12"/>
          </p:nvPr>
        </p:nvSpPr>
        <p:spPr/>
        <p:txBody>
          <a:bodyPr/>
          <a:lstStyle/>
          <a:p>
            <a:pPr lvl="0"/>
            <a:fld id="{7BF017E7-1834-4A15-8CD5-35596C00C5D8}" type="slidenum">
              <a:t>‹#›</a:t>
            </a:fld>
            <a:endParaRPr lang="fr-FR"/>
          </a:p>
        </p:txBody>
      </p:sp>
    </p:spTree>
    <p:extLst>
      <p:ext uri="{BB962C8B-B14F-4D97-AF65-F5344CB8AC3E}">
        <p14:creationId xmlns:p14="http://schemas.microsoft.com/office/powerpoint/2010/main" val="3581109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850" y="225425"/>
            <a:ext cx="2266950" cy="43894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03238" y="225425"/>
            <a:ext cx="6653212" cy="43894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endParaRPr lang="fr-FR"/>
          </a:p>
        </p:txBody>
      </p:sp>
      <p:sp>
        <p:nvSpPr>
          <p:cNvPr id="5" name="Zástupný symbol pro zápatí 4"/>
          <p:cNvSpPr>
            <a:spLocks noGrp="1"/>
          </p:cNvSpPr>
          <p:nvPr>
            <p:ph type="ftr" sz="quarter" idx="11"/>
          </p:nvPr>
        </p:nvSpPr>
        <p:spPr/>
        <p:txBody>
          <a:bodyPr/>
          <a:lstStyle/>
          <a:p>
            <a:pPr lvl="0"/>
            <a:endParaRPr lang="fr-FR"/>
          </a:p>
        </p:txBody>
      </p:sp>
      <p:sp>
        <p:nvSpPr>
          <p:cNvPr id="6" name="Zástupný symbol pro číslo snímku 5"/>
          <p:cNvSpPr>
            <a:spLocks noGrp="1"/>
          </p:cNvSpPr>
          <p:nvPr>
            <p:ph type="sldNum" sz="quarter" idx="12"/>
          </p:nvPr>
        </p:nvSpPr>
        <p:spPr/>
        <p:txBody>
          <a:bodyPr/>
          <a:lstStyle/>
          <a:p>
            <a:pPr lvl="0"/>
            <a:fld id="{D64DEFC0-5981-4B08-B488-F238085DD8C8}" type="slidenum">
              <a:t>‹#›</a:t>
            </a:fld>
            <a:endParaRPr lang="fr-FR"/>
          </a:p>
        </p:txBody>
      </p:sp>
    </p:spTree>
    <p:extLst>
      <p:ext uri="{BB962C8B-B14F-4D97-AF65-F5344CB8AC3E}">
        <p14:creationId xmlns:p14="http://schemas.microsoft.com/office/powerpoint/2010/main" val="355787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endParaRPr lang="fr-FR"/>
          </a:p>
        </p:txBody>
      </p:sp>
      <p:sp>
        <p:nvSpPr>
          <p:cNvPr id="5" name="Zástupný symbol pro zápatí 4"/>
          <p:cNvSpPr>
            <a:spLocks noGrp="1"/>
          </p:cNvSpPr>
          <p:nvPr>
            <p:ph type="ftr" sz="quarter" idx="11"/>
          </p:nvPr>
        </p:nvSpPr>
        <p:spPr/>
        <p:txBody>
          <a:bodyPr/>
          <a:lstStyle/>
          <a:p>
            <a:pPr lvl="0"/>
            <a:endParaRPr lang="fr-FR"/>
          </a:p>
        </p:txBody>
      </p:sp>
      <p:sp>
        <p:nvSpPr>
          <p:cNvPr id="6" name="Zástupný symbol pro číslo snímku 5"/>
          <p:cNvSpPr>
            <a:spLocks noGrp="1"/>
          </p:cNvSpPr>
          <p:nvPr>
            <p:ph type="sldNum" sz="quarter" idx="12"/>
          </p:nvPr>
        </p:nvSpPr>
        <p:spPr/>
        <p:txBody>
          <a:bodyPr/>
          <a:lstStyle/>
          <a:p>
            <a:pPr lvl="0"/>
            <a:fld id="{F1213ACA-1862-462C-B2A8-87E905B3F4DC}" type="slidenum">
              <a:t>‹#›</a:t>
            </a:fld>
            <a:endParaRPr lang="fr-FR"/>
          </a:p>
        </p:txBody>
      </p:sp>
    </p:spTree>
    <p:extLst>
      <p:ext uri="{BB962C8B-B14F-4D97-AF65-F5344CB8AC3E}">
        <p14:creationId xmlns:p14="http://schemas.microsoft.com/office/powerpoint/2010/main" val="33319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925" y="3643313"/>
            <a:ext cx="8567738" cy="112712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96925" y="2403475"/>
            <a:ext cx="8567738" cy="12398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endParaRPr lang="fr-FR"/>
          </a:p>
        </p:txBody>
      </p:sp>
      <p:sp>
        <p:nvSpPr>
          <p:cNvPr id="5" name="Zástupný symbol pro zápatí 4"/>
          <p:cNvSpPr>
            <a:spLocks noGrp="1"/>
          </p:cNvSpPr>
          <p:nvPr>
            <p:ph type="ftr" sz="quarter" idx="11"/>
          </p:nvPr>
        </p:nvSpPr>
        <p:spPr/>
        <p:txBody>
          <a:bodyPr/>
          <a:lstStyle/>
          <a:p>
            <a:pPr lvl="0"/>
            <a:endParaRPr lang="fr-FR"/>
          </a:p>
        </p:txBody>
      </p:sp>
      <p:sp>
        <p:nvSpPr>
          <p:cNvPr id="6" name="Zástupný symbol pro číslo snímku 5"/>
          <p:cNvSpPr>
            <a:spLocks noGrp="1"/>
          </p:cNvSpPr>
          <p:nvPr>
            <p:ph type="sldNum" sz="quarter" idx="12"/>
          </p:nvPr>
        </p:nvSpPr>
        <p:spPr/>
        <p:txBody>
          <a:bodyPr/>
          <a:lstStyle/>
          <a:p>
            <a:pPr lvl="0"/>
            <a:fld id="{3552D087-D99C-48F2-A942-CBAC4DC45056}" type="slidenum">
              <a:t>‹#›</a:t>
            </a:fld>
            <a:endParaRPr lang="fr-FR"/>
          </a:p>
        </p:txBody>
      </p:sp>
    </p:spTree>
    <p:extLst>
      <p:ext uri="{BB962C8B-B14F-4D97-AF65-F5344CB8AC3E}">
        <p14:creationId xmlns:p14="http://schemas.microsoft.com/office/powerpoint/2010/main" val="128698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03238" y="1327150"/>
            <a:ext cx="4459287"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14925" y="1327150"/>
            <a:ext cx="4460875"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endParaRPr lang="fr-FR"/>
          </a:p>
        </p:txBody>
      </p:sp>
      <p:sp>
        <p:nvSpPr>
          <p:cNvPr id="6" name="Zástupný symbol pro zápatí 5"/>
          <p:cNvSpPr>
            <a:spLocks noGrp="1"/>
          </p:cNvSpPr>
          <p:nvPr>
            <p:ph type="ftr" sz="quarter" idx="11"/>
          </p:nvPr>
        </p:nvSpPr>
        <p:spPr/>
        <p:txBody>
          <a:bodyPr/>
          <a:lstStyle/>
          <a:p>
            <a:pPr lvl="0"/>
            <a:endParaRPr lang="fr-FR"/>
          </a:p>
        </p:txBody>
      </p:sp>
      <p:sp>
        <p:nvSpPr>
          <p:cNvPr id="7" name="Zástupný symbol pro číslo snímku 6"/>
          <p:cNvSpPr>
            <a:spLocks noGrp="1"/>
          </p:cNvSpPr>
          <p:nvPr>
            <p:ph type="sldNum" sz="quarter" idx="12"/>
          </p:nvPr>
        </p:nvSpPr>
        <p:spPr/>
        <p:txBody>
          <a:bodyPr/>
          <a:lstStyle/>
          <a:p>
            <a:pPr lvl="0"/>
            <a:fld id="{DBF3C580-8A08-43CD-8B41-55168CB39CA7}" type="slidenum">
              <a:t>‹#›</a:t>
            </a:fld>
            <a:endParaRPr lang="fr-FR"/>
          </a:p>
        </p:txBody>
      </p:sp>
    </p:spTree>
    <p:extLst>
      <p:ext uri="{BB962C8B-B14F-4D97-AF65-F5344CB8AC3E}">
        <p14:creationId xmlns:p14="http://schemas.microsoft.com/office/powerpoint/2010/main" val="322555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825" y="227013"/>
            <a:ext cx="9072563" cy="944562"/>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endParaRPr lang="fr-FR"/>
          </a:p>
        </p:txBody>
      </p:sp>
      <p:sp>
        <p:nvSpPr>
          <p:cNvPr id="8" name="Zástupný symbol pro zápatí 7"/>
          <p:cNvSpPr>
            <a:spLocks noGrp="1"/>
          </p:cNvSpPr>
          <p:nvPr>
            <p:ph type="ftr" sz="quarter" idx="11"/>
          </p:nvPr>
        </p:nvSpPr>
        <p:spPr/>
        <p:txBody>
          <a:bodyPr/>
          <a:lstStyle/>
          <a:p>
            <a:pPr lvl="0"/>
            <a:endParaRPr lang="fr-FR"/>
          </a:p>
        </p:txBody>
      </p:sp>
      <p:sp>
        <p:nvSpPr>
          <p:cNvPr id="9" name="Zástupný symbol pro číslo snímku 8"/>
          <p:cNvSpPr>
            <a:spLocks noGrp="1"/>
          </p:cNvSpPr>
          <p:nvPr>
            <p:ph type="sldNum" sz="quarter" idx="12"/>
          </p:nvPr>
        </p:nvSpPr>
        <p:spPr/>
        <p:txBody>
          <a:bodyPr/>
          <a:lstStyle/>
          <a:p>
            <a:pPr lvl="0"/>
            <a:fld id="{9230E87E-B0CF-4544-893A-FFB8ECF22C46}" type="slidenum">
              <a:t>‹#›</a:t>
            </a:fld>
            <a:endParaRPr lang="fr-FR"/>
          </a:p>
        </p:txBody>
      </p:sp>
    </p:spTree>
    <p:extLst>
      <p:ext uri="{BB962C8B-B14F-4D97-AF65-F5344CB8AC3E}">
        <p14:creationId xmlns:p14="http://schemas.microsoft.com/office/powerpoint/2010/main" val="290476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endParaRPr lang="fr-FR"/>
          </a:p>
        </p:txBody>
      </p:sp>
      <p:sp>
        <p:nvSpPr>
          <p:cNvPr id="4" name="Zástupný symbol pro zápatí 3"/>
          <p:cNvSpPr>
            <a:spLocks noGrp="1"/>
          </p:cNvSpPr>
          <p:nvPr>
            <p:ph type="ftr" sz="quarter" idx="11"/>
          </p:nvPr>
        </p:nvSpPr>
        <p:spPr/>
        <p:txBody>
          <a:bodyPr/>
          <a:lstStyle/>
          <a:p>
            <a:pPr lvl="0"/>
            <a:endParaRPr lang="fr-FR"/>
          </a:p>
        </p:txBody>
      </p:sp>
      <p:sp>
        <p:nvSpPr>
          <p:cNvPr id="5" name="Zástupný symbol pro číslo snímku 4"/>
          <p:cNvSpPr>
            <a:spLocks noGrp="1"/>
          </p:cNvSpPr>
          <p:nvPr>
            <p:ph type="sldNum" sz="quarter" idx="12"/>
          </p:nvPr>
        </p:nvSpPr>
        <p:spPr/>
        <p:txBody>
          <a:bodyPr/>
          <a:lstStyle/>
          <a:p>
            <a:pPr lvl="0"/>
            <a:fld id="{59500642-CE2A-4221-B27B-2885073036C1}" type="slidenum">
              <a:t>‹#›</a:t>
            </a:fld>
            <a:endParaRPr lang="fr-FR"/>
          </a:p>
        </p:txBody>
      </p:sp>
    </p:spTree>
    <p:extLst>
      <p:ext uri="{BB962C8B-B14F-4D97-AF65-F5344CB8AC3E}">
        <p14:creationId xmlns:p14="http://schemas.microsoft.com/office/powerpoint/2010/main" val="358005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endParaRPr lang="fr-FR"/>
          </a:p>
        </p:txBody>
      </p:sp>
      <p:sp>
        <p:nvSpPr>
          <p:cNvPr id="3" name="Zástupný symbol pro zápatí 2"/>
          <p:cNvSpPr>
            <a:spLocks noGrp="1"/>
          </p:cNvSpPr>
          <p:nvPr>
            <p:ph type="ftr" sz="quarter" idx="11"/>
          </p:nvPr>
        </p:nvSpPr>
        <p:spPr/>
        <p:txBody>
          <a:bodyPr/>
          <a:lstStyle/>
          <a:p>
            <a:pPr lvl="0"/>
            <a:endParaRPr lang="fr-FR"/>
          </a:p>
        </p:txBody>
      </p:sp>
      <p:sp>
        <p:nvSpPr>
          <p:cNvPr id="4" name="Zástupný symbol pro číslo snímku 3"/>
          <p:cNvSpPr>
            <a:spLocks noGrp="1"/>
          </p:cNvSpPr>
          <p:nvPr>
            <p:ph type="sldNum" sz="quarter" idx="12"/>
          </p:nvPr>
        </p:nvSpPr>
        <p:spPr/>
        <p:txBody>
          <a:bodyPr/>
          <a:lstStyle/>
          <a:p>
            <a:pPr lvl="0"/>
            <a:fld id="{9C7F05F6-04F6-47BD-8E0C-7586A2851A99}" type="slidenum">
              <a:t>‹#›</a:t>
            </a:fld>
            <a:endParaRPr lang="fr-FR"/>
          </a:p>
        </p:txBody>
      </p:sp>
    </p:spTree>
    <p:extLst>
      <p:ext uri="{BB962C8B-B14F-4D97-AF65-F5344CB8AC3E}">
        <p14:creationId xmlns:p14="http://schemas.microsoft.com/office/powerpoint/2010/main" val="26700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825" y="225425"/>
            <a:ext cx="3316288" cy="960438"/>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endParaRPr lang="fr-FR"/>
          </a:p>
        </p:txBody>
      </p:sp>
      <p:sp>
        <p:nvSpPr>
          <p:cNvPr id="6" name="Zástupný symbol pro zápatí 5"/>
          <p:cNvSpPr>
            <a:spLocks noGrp="1"/>
          </p:cNvSpPr>
          <p:nvPr>
            <p:ph type="ftr" sz="quarter" idx="11"/>
          </p:nvPr>
        </p:nvSpPr>
        <p:spPr/>
        <p:txBody>
          <a:bodyPr/>
          <a:lstStyle/>
          <a:p>
            <a:pPr lvl="0"/>
            <a:endParaRPr lang="fr-FR"/>
          </a:p>
        </p:txBody>
      </p:sp>
      <p:sp>
        <p:nvSpPr>
          <p:cNvPr id="7" name="Zástupný symbol pro číslo snímku 6"/>
          <p:cNvSpPr>
            <a:spLocks noGrp="1"/>
          </p:cNvSpPr>
          <p:nvPr>
            <p:ph type="sldNum" sz="quarter" idx="12"/>
          </p:nvPr>
        </p:nvSpPr>
        <p:spPr/>
        <p:txBody>
          <a:bodyPr/>
          <a:lstStyle/>
          <a:p>
            <a:pPr lvl="0"/>
            <a:fld id="{7A712B69-69ED-4E4D-9DC8-75941B88C49B}" type="slidenum">
              <a:t>‹#›</a:t>
            </a:fld>
            <a:endParaRPr lang="fr-FR"/>
          </a:p>
        </p:txBody>
      </p:sp>
    </p:spTree>
    <p:extLst>
      <p:ext uri="{BB962C8B-B14F-4D97-AF65-F5344CB8AC3E}">
        <p14:creationId xmlns:p14="http://schemas.microsoft.com/office/powerpoint/2010/main" val="19558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6438" y="3968750"/>
            <a:ext cx="6048375" cy="469900"/>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endParaRPr lang="fr-FR"/>
          </a:p>
        </p:txBody>
      </p:sp>
      <p:sp>
        <p:nvSpPr>
          <p:cNvPr id="6" name="Zástupný symbol pro zápatí 5"/>
          <p:cNvSpPr>
            <a:spLocks noGrp="1"/>
          </p:cNvSpPr>
          <p:nvPr>
            <p:ph type="ftr" sz="quarter" idx="11"/>
          </p:nvPr>
        </p:nvSpPr>
        <p:spPr/>
        <p:txBody>
          <a:bodyPr/>
          <a:lstStyle/>
          <a:p>
            <a:pPr lvl="0"/>
            <a:endParaRPr lang="fr-FR"/>
          </a:p>
        </p:txBody>
      </p:sp>
      <p:sp>
        <p:nvSpPr>
          <p:cNvPr id="7" name="Zástupný symbol pro číslo snímku 6"/>
          <p:cNvSpPr>
            <a:spLocks noGrp="1"/>
          </p:cNvSpPr>
          <p:nvPr>
            <p:ph type="sldNum" sz="quarter" idx="12"/>
          </p:nvPr>
        </p:nvSpPr>
        <p:spPr/>
        <p:txBody>
          <a:bodyPr/>
          <a:lstStyle/>
          <a:p>
            <a:pPr lvl="0"/>
            <a:fld id="{7729CD1E-C653-4507-9A49-442ADB0262C1}" type="slidenum">
              <a:t>‹#›</a:t>
            </a:fld>
            <a:endParaRPr lang="fr-FR"/>
          </a:p>
        </p:txBody>
      </p:sp>
    </p:spTree>
    <p:extLst>
      <p:ext uri="{BB962C8B-B14F-4D97-AF65-F5344CB8AC3E}">
        <p14:creationId xmlns:p14="http://schemas.microsoft.com/office/powerpoint/2010/main" val="152789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nadpis 1"/>
          <p:cNvSpPr txBox="1">
            <a:spLocks noGrp="1"/>
          </p:cNvSpPr>
          <p:nvPr>
            <p:ph type="title"/>
          </p:nvPr>
        </p:nvSpPr>
        <p:spPr>
          <a:xfrm>
            <a:off x="503999" y="226080"/>
            <a:ext cx="9071640" cy="94644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3" name="Zástupný symbol pro text 2"/>
          <p:cNvSpPr txBox="1">
            <a:spLocks noGrp="1"/>
          </p:cNvSpPr>
          <p:nvPr>
            <p:ph type="body" idx="1"/>
          </p:nvPr>
        </p:nvSpPr>
        <p:spPr>
          <a:xfrm>
            <a:off x="503999" y="1326600"/>
            <a:ext cx="9071640" cy="3288239"/>
          </a:xfrm>
          <a:prstGeom prst="rect">
            <a:avLst/>
          </a:prstGeom>
          <a:noFill/>
          <a:ln>
            <a:noFill/>
          </a:ln>
        </p:spPr>
        <p:txBody>
          <a:bodyPr lIns="0" tIns="0" rIns="0" bIns="0"/>
          <a:lstStyle>
            <a:defPPr marL="432000" lvl="0" indent="-324000">
              <a:spcBef>
                <a:spcPts val="1417"/>
              </a:spcBef>
              <a:spcAft>
                <a:spcPts val="0"/>
              </a:spcAft>
              <a:buSzPct val="45000"/>
              <a:buFont typeface="StarSymbol"/>
              <a:buNone/>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lvl="0" indent="-324000">
              <a:spcBef>
                <a:spcPts val="1417"/>
              </a:spcBef>
              <a:spcAft>
                <a:spcPts val="0"/>
              </a:spcAft>
              <a:buSzPct val="45000"/>
              <a:buFont typeface="StarSymbol"/>
              <a:buChar char="●"/>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lvl="1" indent="-324000">
              <a:spcBef>
                <a:spcPts val="1134"/>
              </a:spcBef>
              <a:spcAft>
                <a:spcPts val="0"/>
              </a:spcAft>
              <a:buSzPct val="75000"/>
              <a:buFont typeface="StarSymbol"/>
              <a:buChar char="–"/>
              <a:defRPr lang="fr-FR"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lvl="2" indent="-288000">
              <a:spcBef>
                <a:spcPts val="850"/>
              </a:spcBef>
              <a:spcAft>
                <a:spcPts val="0"/>
              </a:spcAft>
              <a:buSzPct val="45000"/>
              <a:buFont typeface="StarSymbol"/>
              <a:buChar char="●"/>
              <a:defRPr lang="fr-FR"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lvl="3" indent="-216000">
              <a:spcBef>
                <a:spcPts val="567"/>
              </a:spcBef>
              <a:spcAft>
                <a:spcPts val="0"/>
              </a:spcAft>
              <a:buSzPct val="7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lvl="4"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lvl="5"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lvl="6"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lvl="7"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lvl="8"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fr-FR"/>
          </a:p>
        </p:txBody>
      </p:sp>
      <p:sp>
        <p:nvSpPr>
          <p:cNvPr id="4" name="Zástupný symbol pro datum 3"/>
          <p:cNvSpPr txBox="1">
            <a:spLocks noGrp="1"/>
          </p:cNvSpPr>
          <p:nvPr>
            <p:ph type="dt" sz="half" idx="2"/>
          </p:nvPr>
        </p:nvSpPr>
        <p:spPr>
          <a:xfrm>
            <a:off x="503999" y="5165280"/>
            <a:ext cx="2348280" cy="390600"/>
          </a:xfrm>
          <a:prstGeom prst="rect">
            <a:avLst/>
          </a:prstGeom>
          <a:noFill/>
          <a:ln>
            <a:noFill/>
          </a:ln>
        </p:spPr>
        <p:txBody>
          <a:bodyPr vert="horz" lIns="0" tIns="0" rIns="0" bIns="0" anchorCtr="0"/>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Zástupný symbol pro zápatí 4"/>
          <p:cNvSpPr txBox="1">
            <a:spLocks noGrp="1"/>
          </p:cNvSpPr>
          <p:nvPr>
            <p:ph type="ftr" sz="quarter" idx="3"/>
          </p:nvPr>
        </p:nvSpPr>
        <p:spPr>
          <a:xfrm>
            <a:off x="3447360" y="5165280"/>
            <a:ext cx="3195000" cy="390600"/>
          </a:xfrm>
          <a:prstGeom prst="rect">
            <a:avLst/>
          </a:prstGeom>
          <a:noFill/>
          <a:ln>
            <a:noFill/>
          </a:ln>
        </p:spPr>
        <p:txBody>
          <a:bodyPr vert="horz" lIns="0" tIns="0" rIns="0" bIns="0" anchorCtr="0"/>
          <a:lstStyle>
            <a:lvl1pPr lvl="0" algn="ctr" rtl="0" hangingPunct="0">
              <a:buNone/>
              <a:tabLst/>
              <a:defRPr lang="fr-FR" sz="1400" kern="1200">
                <a:latin typeface="Liberation Serif" pitchFamily="18"/>
                <a:ea typeface="Segoe UI" pitchFamily="2"/>
                <a:cs typeface="Tahoma" pitchFamily="2"/>
              </a:defRPr>
            </a:lvl1pPr>
          </a:lstStyle>
          <a:p>
            <a:pPr lvl="0"/>
            <a:endParaRPr lang="fr-FR"/>
          </a:p>
        </p:txBody>
      </p:sp>
      <p:sp>
        <p:nvSpPr>
          <p:cNvPr id="6" name="Zástupný symbol pro číslo snímku 5"/>
          <p:cNvSpPr txBox="1">
            <a:spLocks noGrp="1"/>
          </p:cNvSpPr>
          <p:nvPr>
            <p:ph type="sldNum" sz="quarter" idx="4"/>
          </p:nvPr>
        </p:nvSpPr>
        <p:spPr>
          <a:xfrm>
            <a:off x="7227360" y="5165280"/>
            <a:ext cx="2348280" cy="390600"/>
          </a:xfrm>
          <a:prstGeom prst="rect">
            <a:avLst/>
          </a:prstGeom>
          <a:noFill/>
          <a:ln>
            <a:noFill/>
          </a:ln>
        </p:spPr>
        <p:txBody>
          <a:bodyPr vert="horz" lIns="0" tIns="0" rIns="0" bIns="0" anchorCtr="0"/>
          <a:lstStyle>
            <a:lvl1pPr lvl="0" algn="r" rtl="0" hangingPunct="0">
              <a:buNone/>
              <a:tabLst/>
              <a:defRPr lang="fr-FR" sz="1400" kern="1200">
                <a:latin typeface="Liberation Serif" pitchFamily="18"/>
                <a:ea typeface="Segoe UI" pitchFamily="2"/>
                <a:cs typeface="Tahoma" pitchFamily="2"/>
              </a:defRPr>
            </a:lvl1pPr>
          </a:lstStyle>
          <a:p>
            <a:pPr lvl="0"/>
            <a:fld id="{E4672DBB-A8E4-40E9-9C3A-85D6C18CCA35}" type="slidenum">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hangingPunct="0">
        <a:tabLst/>
        <a:defRPr lang="fr-FR" sz="4400" b="0" i="0" u="none" strike="noStrike" kern="1200" cap="none">
          <a:ln>
            <a:noFill/>
          </a:ln>
          <a:highlight>
            <a:scrgbClr r="0" g="0" b="0">
              <a:alpha val="0"/>
            </a:scrgbClr>
          </a:highlight>
          <a:latin typeface="Liberation Sans" pitchFamily="18"/>
          <a:ea typeface="Microsoft YaHei" pitchFamily="2"/>
        </a:defRPr>
      </a:lvl1pPr>
    </p:titleStyle>
    <p:bodyStyle>
      <a:lvl1pPr hangingPunct="0">
        <a:spcBef>
          <a:spcPts val="1417"/>
        </a:spcBef>
        <a:spcAft>
          <a:spcPts val="0"/>
        </a:spcAft>
        <a:tabLst/>
        <a:defRPr lang="fr-FR" sz="3200" b="0" i="0" u="none" strike="noStrike" kern="1200" cap="none">
          <a:ln>
            <a:noFill/>
          </a:ln>
          <a:highlight>
            <a:scrgbClr r="0" g="0" b="0">
              <a:alpha val="0"/>
            </a:scrgbClr>
          </a:highlight>
          <a:latin typeface="Liberation Sans" pitchFamily="18"/>
          <a:ea typeface="Microsoft YaHei"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_wBUhBL8nw"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0"/>
            <a:ext cx="9599999" cy="5400000"/>
          </a:xfrm>
          <a:prstGeom prst="rect">
            <a:avLst/>
          </a:prstGeom>
        </p:spPr>
      </p:pic>
    </p:spTree>
    <p:extLst>
      <p:ext uri="{BB962C8B-B14F-4D97-AF65-F5344CB8AC3E}">
        <p14:creationId xmlns:p14="http://schemas.microsoft.com/office/powerpoint/2010/main" val="43671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fr-FR"/>
              <a:t>History of Luxeuil les Bains</a:t>
            </a:r>
          </a:p>
        </p:txBody>
      </p:sp>
      <p:pic>
        <p:nvPicPr>
          <p:cNvPr id="3" name="Obrázek 2">
            <a:hlinkClick r:id="rId3"/>
          </p:cNvPr>
          <p:cNvPicPr>
            <a:picLocks noChangeAspect="1"/>
          </p:cNvPicPr>
          <p:nvPr/>
        </p:nvPicPr>
        <p:blipFill>
          <a:blip r:embed="rId4">
            <a:lum/>
            <a:alphaModFix/>
          </a:blip>
          <a:srcRect/>
          <a:stretch>
            <a:fillRect/>
          </a:stretch>
        </p:blipFill>
        <p:spPr>
          <a:xfrm>
            <a:off x="2004840" y="1243080"/>
            <a:ext cx="6131160" cy="40849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fr-FR"/>
              <a:t>The Gallo-Roman period</a:t>
            </a:r>
          </a:p>
        </p:txBody>
      </p:sp>
      <p:sp>
        <p:nvSpPr>
          <p:cNvPr id="3" name="Zástupný symbol pro text 2"/>
          <p:cNvSpPr txBox="1">
            <a:spLocks noGrp="1"/>
          </p:cNvSpPr>
          <p:nvPr>
            <p:ph type="body" idx="4294967295"/>
          </p:nvPr>
        </p:nvSpPr>
        <p:spPr/>
        <p:txBody>
          <a:bodyPr vert="horz"/>
          <a:lstStyle>
            <a:defPPr marL="432000" lvl="0" indent="-324000">
              <a:spcBef>
                <a:spcPts val="1417"/>
              </a:spcBef>
              <a:spcAft>
                <a:spcPts val="0"/>
              </a:spcAft>
              <a:buSzPct val="45000"/>
              <a:buFont typeface="StarSymbol"/>
              <a:buNone/>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lvl="0" indent="-324000">
              <a:spcBef>
                <a:spcPts val="1417"/>
              </a:spcBef>
              <a:spcAft>
                <a:spcPts val="0"/>
              </a:spcAft>
              <a:buSzPct val="45000"/>
              <a:buFont typeface="StarSymbol"/>
              <a:buChar char="●"/>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lvl="1" indent="-324000">
              <a:spcBef>
                <a:spcPts val="1134"/>
              </a:spcBef>
              <a:spcAft>
                <a:spcPts val="0"/>
              </a:spcAft>
              <a:buSzPct val="75000"/>
              <a:buFont typeface="StarSymbol"/>
              <a:buChar char="–"/>
              <a:defRPr lang="fr-FR"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lvl="2" indent="-288000">
              <a:spcBef>
                <a:spcPts val="850"/>
              </a:spcBef>
              <a:spcAft>
                <a:spcPts val="0"/>
              </a:spcAft>
              <a:buSzPct val="45000"/>
              <a:buFont typeface="StarSymbol"/>
              <a:buChar char="●"/>
              <a:defRPr lang="fr-FR"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lvl="3" indent="-216000">
              <a:spcBef>
                <a:spcPts val="567"/>
              </a:spcBef>
              <a:spcAft>
                <a:spcPts val="0"/>
              </a:spcAft>
              <a:buSzPct val="7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lvl="4"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lvl="5"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lvl="6"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lvl="7"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lvl="8"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0" rtl="0"/>
            <a:r>
              <a:rPr lang="fr-FR"/>
              <a:t>Around the thermal waters. They allow the development of a craft life.</a:t>
            </a:r>
          </a:p>
        </p:txBody>
      </p:sp>
      <p:pic>
        <p:nvPicPr>
          <p:cNvPr id="4" name="Obrázek 3"/>
          <p:cNvPicPr>
            <a:picLocks noChangeAspect="1"/>
          </p:cNvPicPr>
          <p:nvPr/>
        </p:nvPicPr>
        <p:blipFill>
          <a:blip r:embed="rId3">
            <a:lum/>
            <a:alphaModFix/>
          </a:blip>
          <a:srcRect/>
          <a:stretch>
            <a:fillRect/>
          </a:stretch>
        </p:blipFill>
        <p:spPr>
          <a:xfrm>
            <a:off x="3744000" y="2664000"/>
            <a:ext cx="5870160" cy="22219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fr-FR"/>
              <a:t>The Colomban era</a:t>
            </a:r>
          </a:p>
        </p:txBody>
      </p:sp>
      <p:sp>
        <p:nvSpPr>
          <p:cNvPr id="3" name="Zástupný symbol pro text 2"/>
          <p:cNvSpPr txBox="1">
            <a:spLocks noGrp="1"/>
          </p:cNvSpPr>
          <p:nvPr>
            <p:ph type="body" idx="4294967295"/>
          </p:nvPr>
        </p:nvSpPr>
        <p:spPr>
          <a:xfrm>
            <a:off x="216000" y="1463760"/>
            <a:ext cx="9071640" cy="3288239"/>
          </a:xfrm>
        </p:spPr>
        <p:txBody>
          <a:bodyPr vert="horz"/>
          <a:lstStyle>
            <a:defPPr marL="432000" lvl="0" indent="-324000">
              <a:spcBef>
                <a:spcPts val="1417"/>
              </a:spcBef>
              <a:spcAft>
                <a:spcPts val="0"/>
              </a:spcAft>
              <a:buSzPct val="45000"/>
              <a:buFont typeface="StarSymbol"/>
              <a:buNone/>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lvl="0" indent="-324000">
              <a:spcBef>
                <a:spcPts val="1417"/>
              </a:spcBef>
              <a:spcAft>
                <a:spcPts val="0"/>
              </a:spcAft>
              <a:buSzPct val="45000"/>
              <a:buFont typeface="StarSymbol"/>
              <a:buChar char="●"/>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lvl="1" indent="-324000">
              <a:spcBef>
                <a:spcPts val="1134"/>
              </a:spcBef>
              <a:spcAft>
                <a:spcPts val="0"/>
              </a:spcAft>
              <a:buSzPct val="75000"/>
              <a:buFont typeface="StarSymbol"/>
              <a:buChar char="–"/>
              <a:defRPr lang="fr-FR"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lvl="2" indent="-288000">
              <a:spcBef>
                <a:spcPts val="850"/>
              </a:spcBef>
              <a:spcAft>
                <a:spcPts val="0"/>
              </a:spcAft>
              <a:buSzPct val="45000"/>
              <a:buFont typeface="StarSymbol"/>
              <a:buChar char="●"/>
              <a:defRPr lang="fr-FR"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lvl="3" indent="-216000">
              <a:spcBef>
                <a:spcPts val="567"/>
              </a:spcBef>
              <a:spcAft>
                <a:spcPts val="0"/>
              </a:spcAft>
              <a:buSzPct val="7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lvl="4"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lvl="5"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lvl="6"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lvl="7"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lvl="8"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0" rtl="0"/>
            <a:r>
              <a:rPr lang="fr-FR"/>
              <a:t>In the 6th and 7th centuries, around the cloister and the abbey, St-Colomban impelled a development and a spiritual and intellectual influence well beyond the region.</a:t>
            </a:r>
          </a:p>
        </p:txBody>
      </p:sp>
      <p:pic>
        <p:nvPicPr>
          <p:cNvPr id="4" name="Obrázek 3"/>
          <p:cNvPicPr>
            <a:picLocks noChangeAspect="1"/>
          </p:cNvPicPr>
          <p:nvPr/>
        </p:nvPicPr>
        <p:blipFill>
          <a:blip r:embed="rId3">
            <a:lum/>
            <a:alphaModFix/>
          </a:blip>
          <a:srcRect/>
          <a:stretch>
            <a:fillRect/>
          </a:stretch>
        </p:blipFill>
        <p:spPr>
          <a:xfrm>
            <a:off x="6324840" y="3384000"/>
            <a:ext cx="3385440" cy="194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fr-FR"/>
              <a:t>The Renaissance period</a:t>
            </a:r>
          </a:p>
        </p:txBody>
      </p:sp>
      <p:sp>
        <p:nvSpPr>
          <p:cNvPr id="3" name="Zástupný symbol pro text 2"/>
          <p:cNvSpPr txBox="1">
            <a:spLocks noGrp="1"/>
          </p:cNvSpPr>
          <p:nvPr>
            <p:ph type="body" idx="4294967295"/>
          </p:nvPr>
        </p:nvSpPr>
        <p:spPr/>
        <p:txBody>
          <a:bodyPr vert="horz"/>
          <a:lstStyle>
            <a:defPPr marL="432000" lvl="0" indent="-324000">
              <a:spcBef>
                <a:spcPts val="1417"/>
              </a:spcBef>
              <a:spcAft>
                <a:spcPts val="0"/>
              </a:spcAft>
              <a:buSzPct val="45000"/>
              <a:buFont typeface="StarSymbol"/>
              <a:buNone/>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lvl="0" indent="-324000">
              <a:spcBef>
                <a:spcPts val="1417"/>
              </a:spcBef>
              <a:spcAft>
                <a:spcPts val="0"/>
              </a:spcAft>
              <a:buSzPct val="45000"/>
              <a:buFont typeface="StarSymbol"/>
              <a:buChar char="●"/>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lvl="1" indent="-324000">
              <a:spcBef>
                <a:spcPts val="1134"/>
              </a:spcBef>
              <a:spcAft>
                <a:spcPts val="0"/>
              </a:spcAft>
              <a:buSzPct val="75000"/>
              <a:buFont typeface="StarSymbol"/>
              <a:buChar char="–"/>
              <a:defRPr lang="fr-FR"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lvl="2" indent="-288000">
              <a:spcBef>
                <a:spcPts val="850"/>
              </a:spcBef>
              <a:spcAft>
                <a:spcPts val="0"/>
              </a:spcAft>
              <a:buSzPct val="45000"/>
              <a:buFont typeface="StarSymbol"/>
              <a:buChar char="●"/>
              <a:defRPr lang="fr-FR"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lvl="3" indent="-216000">
              <a:spcBef>
                <a:spcPts val="567"/>
              </a:spcBef>
              <a:spcAft>
                <a:spcPts val="0"/>
              </a:spcAft>
              <a:buSzPct val="7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lvl="4"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lvl="5"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lvl="6"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lvl="7"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lvl="8"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0" rtl="0"/>
            <a:r>
              <a:rPr lang="fr-FR"/>
              <a:t>Brought the development of a rich architectural heritage.</a:t>
            </a:r>
          </a:p>
        </p:txBody>
      </p:sp>
      <p:pic>
        <p:nvPicPr>
          <p:cNvPr id="4" name="Obrázek 3"/>
          <p:cNvPicPr>
            <a:picLocks noChangeAspect="1"/>
          </p:cNvPicPr>
          <p:nvPr/>
        </p:nvPicPr>
        <p:blipFill>
          <a:blip r:embed="rId3">
            <a:lum/>
            <a:alphaModFix/>
          </a:blip>
          <a:srcRect/>
          <a:stretch>
            <a:fillRect/>
          </a:stretch>
        </p:blipFill>
        <p:spPr>
          <a:xfrm>
            <a:off x="5040000" y="2160000"/>
            <a:ext cx="3311999" cy="2950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fr-FR"/>
              <a:t>The 18th and 19th centuries</a:t>
            </a:r>
          </a:p>
        </p:txBody>
      </p:sp>
      <p:sp>
        <p:nvSpPr>
          <p:cNvPr id="3" name="Zástupný symbol pro text 2"/>
          <p:cNvSpPr txBox="1">
            <a:spLocks noGrp="1"/>
          </p:cNvSpPr>
          <p:nvPr>
            <p:ph type="body" idx="4294967295"/>
          </p:nvPr>
        </p:nvSpPr>
        <p:spPr/>
        <p:txBody>
          <a:bodyPr vert="horz"/>
          <a:lstStyle>
            <a:defPPr marL="432000" lvl="0" indent="-324000">
              <a:spcBef>
                <a:spcPts val="1417"/>
              </a:spcBef>
              <a:spcAft>
                <a:spcPts val="0"/>
              </a:spcAft>
              <a:buSzPct val="45000"/>
              <a:buFont typeface="StarSymbol"/>
              <a:buNone/>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lvl="0" indent="-324000">
              <a:spcBef>
                <a:spcPts val="1417"/>
              </a:spcBef>
              <a:spcAft>
                <a:spcPts val="0"/>
              </a:spcAft>
              <a:buSzPct val="45000"/>
              <a:buFont typeface="StarSymbol"/>
              <a:buChar char="●"/>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lvl="1" indent="-324000">
              <a:spcBef>
                <a:spcPts val="1134"/>
              </a:spcBef>
              <a:spcAft>
                <a:spcPts val="0"/>
              </a:spcAft>
              <a:buSzPct val="75000"/>
              <a:buFont typeface="StarSymbol"/>
              <a:buChar char="–"/>
              <a:defRPr lang="fr-FR"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lvl="2" indent="-288000">
              <a:spcBef>
                <a:spcPts val="850"/>
              </a:spcBef>
              <a:spcAft>
                <a:spcPts val="0"/>
              </a:spcAft>
              <a:buSzPct val="45000"/>
              <a:buFont typeface="StarSymbol"/>
              <a:buChar char="●"/>
              <a:defRPr lang="fr-FR"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lvl="3" indent="-216000">
              <a:spcBef>
                <a:spcPts val="567"/>
              </a:spcBef>
              <a:spcAft>
                <a:spcPts val="0"/>
              </a:spcAft>
              <a:buSzPct val="7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lvl="4"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lvl="5"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lvl="6"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lvl="7"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lvl="8"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0" rtl="0"/>
            <a:r>
              <a:rPr lang="fr-FR"/>
              <a:t> The thermal establisment is built. Thermalism develops; the reputation of Luxeuil waters is vast.</a:t>
            </a:r>
          </a:p>
        </p:txBody>
      </p:sp>
      <p:pic>
        <p:nvPicPr>
          <p:cNvPr id="4" name="Obrázek 3"/>
          <p:cNvPicPr>
            <a:picLocks noChangeAspect="1"/>
          </p:cNvPicPr>
          <p:nvPr/>
        </p:nvPicPr>
        <p:blipFill>
          <a:blip r:embed="rId3">
            <a:lum/>
            <a:alphaModFix/>
          </a:blip>
          <a:srcRect/>
          <a:stretch>
            <a:fillRect/>
          </a:stretch>
        </p:blipFill>
        <p:spPr>
          <a:xfrm>
            <a:off x="5760000" y="2520720"/>
            <a:ext cx="3042720" cy="2278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fr-FR"/>
              <a:t>The first half of the 20th century</a:t>
            </a:r>
          </a:p>
        </p:txBody>
      </p:sp>
      <p:sp>
        <p:nvSpPr>
          <p:cNvPr id="3" name="Zástupný symbol pro text 2"/>
          <p:cNvSpPr txBox="1">
            <a:spLocks noGrp="1"/>
          </p:cNvSpPr>
          <p:nvPr>
            <p:ph type="body" idx="4294967295"/>
          </p:nvPr>
        </p:nvSpPr>
        <p:spPr/>
        <p:txBody>
          <a:bodyPr vert="horz"/>
          <a:lstStyle>
            <a:defPPr marL="432000" lvl="0" indent="-324000">
              <a:spcBef>
                <a:spcPts val="1417"/>
              </a:spcBef>
              <a:spcAft>
                <a:spcPts val="0"/>
              </a:spcAft>
              <a:buSzPct val="45000"/>
              <a:buFont typeface="StarSymbol"/>
              <a:buNone/>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lvl="0" indent="-324000">
              <a:spcBef>
                <a:spcPts val="1417"/>
              </a:spcBef>
              <a:spcAft>
                <a:spcPts val="0"/>
              </a:spcAft>
              <a:buSzPct val="45000"/>
              <a:buFont typeface="StarSymbol"/>
              <a:buChar char="●"/>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lvl="1" indent="-324000">
              <a:spcBef>
                <a:spcPts val="1134"/>
              </a:spcBef>
              <a:spcAft>
                <a:spcPts val="0"/>
              </a:spcAft>
              <a:buSzPct val="75000"/>
              <a:buFont typeface="StarSymbol"/>
              <a:buChar char="–"/>
              <a:defRPr lang="fr-FR"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lvl="2" indent="-288000">
              <a:spcBef>
                <a:spcPts val="850"/>
              </a:spcBef>
              <a:spcAft>
                <a:spcPts val="0"/>
              </a:spcAft>
              <a:buSzPct val="45000"/>
              <a:buFont typeface="StarSymbol"/>
              <a:buChar char="●"/>
              <a:defRPr lang="fr-FR"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lvl="3" indent="-216000">
              <a:spcBef>
                <a:spcPts val="567"/>
              </a:spcBef>
              <a:spcAft>
                <a:spcPts val="0"/>
              </a:spcAft>
              <a:buSzPct val="7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lvl="4"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lvl="5"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lvl="6"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lvl="7"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lvl="8"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0" rtl="0"/>
            <a:r>
              <a:rPr lang="fr-FR"/>
              <a:t>He construction of the Air Force Base 116 contributes to the economic development of the town.</a:t>
            </a:r>
          </a:p>
          <a:p>
            <a:pPr lvl="0" rtl="0"/>
            <a:endParaRPr lang="fr-FR"/>
          </a:p>
        </p:txBody>
      </p:sp>
      <p:pic>
        <p:nvPicPr>
          <p:cNvPr id="4" name="Obrázek 3"/>
          <p:cNvPicPr>
            <a:picLocks noChangeAspect="1"/>
          </p:cNvPicPr>
          <p:nvPr/>
        </p:nvPicPr>
        <p:blipFill>
          <a:blip r:embed="rId3">
            <a:lum/>
            <a:alphaModFix/>
          </a:blip>
          <a:srcRect/>
          <a:stretch>
            <a:fillRect/>
          </a:stretch>
        </p:blipFill>
        <p:spPr>
          <a:xfrm>
            <a:off x="3816000" y="2592000"/>
            <a:ext cx="4248000" cy="28267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503999" y="74160"/>
            <a:ext cx="9071640" cy="125028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fr-FR"/>
              <a:t>The coat of arms of the town of Luxeuil-les-Bains</a:t>
            </a:r>
          </a:p>
        </p:txBody>
      </p:sp>
      <p:sp>
        <p:nvSpPr>
          <p:cNvPr id="3" name="Zástupný symbol pro text 2"/>
          <p:cNvSpPr txBox="1">
            <a:spLocks noGrp="1"/>
          </p:cNvSpPr>
          <p:nvPr>
            <p:ph type="body" idx="4294967295"/>
          </p:nvPr>
        </p:nvSpPr>
        <p:spPr/>
        <p:txBody>
          <a:bodyPr vert="horz"/>
          <a:lstStyle>
            <a:defPPr marL="432000" lvl="0" indent="-324000">
              <a:spcBef>
                <a:spcPts val="1417"/>
              </a:spcBef>
              <a:spcAft>
                <a:spcPts val="0"/>
              </a:spcAft>
              <a:buSzPct val="45000"/>
              <a:buFont typeface="StarSymbol"/>
              <a:buNone/>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lvl="0" indent="-324000">
              <a:spcBef>
                <a:spcPts val="1417"/>
              </a:spcBef>
              <a:spcAft>
                <a:spcPts val="0"/>
              </a:spcAft>
              <a:buSzPct val="45000"/>
              <a:buFont typeface="StarSymbol"/>
              <a:buChar char="●"/>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lvl="1" indent="-324000">
              <a:spcBef>
                <a:spcPts val="1134"/>
              </a:spcBef>
              <a:spcAft>
                <a:spcPts val="0"/>
              </a:spcAft>
              <a:buSzPct val="75000"/>
              <a:buFont typeface="StarSymbol"/>
              <a:buChar char="–"/>
              <a:defRPr lang="fr-FR"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lvl="2" indent="-288000">
              <a:spcBef>
                <a:spcPts val="850"/>
              </a:spcBef>
              <a:spcAft>
                <a:spcPts val="0"/>
              </a:spcAft>
              <a:buSzPct val="45000"/>
              <a:buFont typeface="StarSymbol"/>
              <a:buChar char="●"/>
              <a:defRPr lang="fr-FR"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lvl="3" indent="-216000">
              <a:spcBef>
                <a:spcPts val="567"/>
              </a:spcBef>
              <a:spcAft>
                <a:spcPts val="0"/>
              </a:spcAft>
              <a:buSzPct val="7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lvl="4"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lvl="5"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lvl="6"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lvl="7"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lvl="8"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0" rtl="0"/>
            <a:r>
              <a:rPr lang="fr-FR"/>
              <a:t>The lion (on an azure background) represents the coat of arms of Franche-Comté.</a:t>
            </a:r>
          </a:p>
          <a:p>
            <a:pPr lvl="0" rtl="0"/>
            <a:r>
              <a:rPr lang="fr-FR"/>
              <a:t>The sun is an association of ideas with the Latin word LUX which means light.</a:t>
            </a:r>
          </a:p>
        </p:txBody>
      </p:sp>
      <p:pic>
        <p:nvPicPr>
          <p:cNvPr id="4" name="Obrázek 3"/>
          <p:cNvPicPr>
            <a:picLocks noChangeAspect="1"/>
          </p:cNvPicPr>
          <p:nvPr/>
        </p:nvPicPr>
        <p:blipFill>
          <a:blip r:embed="rId3">
            <a:lum/>
            <a:alphaModFix/>
          </a:blip>
          <a:srcRect/>
          <a:stretch>
            <a:fillRect/>
          </a:stretch>
        </p:blipFill>
        <p:spPr>
          <a:xfrm>
            <a:off x="8178120" y="3816000"/>
            <a:ext cx="1037880" cy="11426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fr-FR"/>
              <a:t>History of Franche -comté</a:t>
            </a:r>
          </a:p>
        </p:txBody>
      </p:sp>
      <p:sp>
        <p:nvSpPr>
          <p:cNvPr id="3" name="Zástupný symbol pro text 2"/>
          <p:cNvSpPr txBox="1">
            <a:spLocks noGrp="1"/>
          </p:cNvSpPr>
          <p:nvPr>
            <p:ph type="body" idx="4294967295"/>
          </p:nvPr>
        </p:nvSpPr>
        <p:spPr>
          <a:xfrm>
            <a:off x="720360" y="1152000"/>
            <a:ext cx="9071640" cy="3288239"/>
          </a:xfrm>
        </p:spPr>
        <p:txBody>
          <a:bodyPr vert="horz"/>
          <a:lstStyle>
            <a:defPPr marL="432000" lvl="0" indent="-324000">
              <a:spcBef>
                <a:spcPts val="1417"/>
              </a:spcBef>
              <a:spcAft>
                <a:spcPts val="0"/>
              </a:spcAft>
              <a:buSzPct val="45000"/>
              <a:buFont typeface="StarSymbol"/>
              <a:buNone/>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lvl="0" indent="-324000">
              <a:spcBef>
                <a:spcPts val="1417"/>
              </a:spcBef>
              <a:spcAft>
                <a:spcPts val="0"/>
              </a:spcAft>
              <a:buSzPct val="45000"/>
              <a:buFont typeface="StarSymbol"/>
              <a:buChar char="●"/>
              <a:defRPr lang="fr-FR"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lvl="1" indent="-324000">
              <a:spcBef>
                <a:spcPts val="1134"/>
              </a:spcBef>
              <a:spcAft>
                <a:spcPts val="0"/>
              </a:spcAft>
              <a:buSzPct val="75000"/>
              <a:buFont typeface="StarSymbol"/>
              <a:buChar char="–"/>
              <a:defRPr lang="fr-FR"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lvl="2" indent="-288000">
              <a:spcBef>
                <a:spcPts val="850"/>
              </a:spcBef>
              <a:spcAft>
                <a:spcPts val="0"/>
              </a:spcAft>
              <a:buSzPct val="45000"/>
              <a:buFont typeface="StarSymbol"/>
              <a:buChar char="●"/>
              <a:defRPr lang="fr-FR"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lvl="3" indent="-216000">
              <a:spcBef>
                <a:spcPts val="567"/>
              </a:spcBef>
              <a:spcAft>
                <a:spcPts val="0"/>
              </a:spcAft>
              <a:buSzPct val="7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lvl="4"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lvl="5"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lvl="6"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lvl="7"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lvl="8"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0" rtl="0">
              <a:buNone/>
            </a:pPr>
            <a:r>
              <a:rPr lang="fr-FR"/>
              <a:t>Franche-Comté thus remained in the Holy Roman Empire, which did not prevent it from being part of the Burgundian States, or of the Spanish Empire, coming close several times to being annexed to the kingdom of France</a:t>
            </a:r>
          </a:p>
        </p:txBody>
      </p:sp>
      <p:pic>
        <p:nvPicPr>
          <p:cNvPr id="4" name="Obrázek 3"/>
          <p:cNvPicPr>
            <a:picLocks noChangeAspect="1"/>
          </p:cNvPicPr>
          <p:nvPr/>
        </p:nvPicPr>
        <p:blipFill>
          <a:blip r:embed="rId3">
            <a:lum/>
            <a:alphaModFix/>
          </a:blip>
          <a:srcRect/>
          <a:stretch>
            <a:fillRect/>
          </a:stretch>
        </p:blipFill>
        <p:spPr>
          <a:xfrm>
            <a:off x="7699679" y="3528000"/>
            <a:ext cx="1948320" cy="1872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ndard">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199</Words>
  <Application>Microsoft Office PowerPoint</Application>
  <PresentationFormat>Vlastní</PresentationFormat>
  <Paragraphs>16</Paragraphs>
  <Slides>9</Slides>
  <Notes>8</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9</vt:i4>
      </vt:variant>
    </vt:vector>
  </HeadingPairs>
  <TitlesOfParts>
    <vt:vector size="18" baseType="lpstr">
      <vt:lpstr>Microsoft YaHei</vt:lpstr>
      <vt:lpstr>Calibri</vt:lpstr>
      <vt:lpstr>Liberation Sans</vt:lpstr>
      <vt:lpstr>Liberation Serif</vt:lpstr>
      <vt:lpstr>Lucida Sans</vt:lpstr>
      <vt:lpstr>Segoe UI</vt:lpstr>
      <vt:lpstr>StarSymbol</vt:lpstr>
      <vt:lpstr>Tahoma</vt:lpstr>
      <vt:lpstr>Standard</vt:lpstr>
      <vt:lpstr>Prezentace aplikace PowerPoint</vt:lpstr>
      <vt:lpstr>History of Luxeuil les Bains</vt:lpstr>
      <vt:lpstr>The Gallo-Roman period</vt:lpstr>
      <vt:lpstr>The Colomban era</vt:lpstr>
      <vt:lpstr>The Renaissance period</vt:lpstr>
      <vt:lpstr>The 18th and 19th centuries</vt:lpstr>
      <vt:lpstr>The first half of the 20th century</vt:lpstr>
      <vt:lpstr>The coat of arms of the town of Luxeuil-les-Bains</vt:lpstr>
      <vt:lpstr>History of Franche -comté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Luxeuil les Bains</dc:title>
  <dc:creator>Stanislava Hanlova</dc:creator>
  <cp:lastModifiedBy>Miluše Matějcová</cp:lastModifiedBy>
  <cp:revision>7</cp:revision>
  <dcterms:created xsi:type="dcterms:W3CDTF">2022-12-07T09:46:42Z</dcterms:created>
  <dcterms:modified xsi:type="dcterms:W3CDTF">2023-06-22T08:00:18Z</dcterms:modified>
</cp:coreProperties>
</file>